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0" marR="0" indent="2286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0" marR="0" indent="4572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0" marR="0" indent="6858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0" marR="0" indent="9144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0" marR="0" indent="11430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0" marR="0" indent="13716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0" marR="0" indent="16002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0" marR="0" indent="18288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E6E5DA">
              <a:alpha val="60000"/>
            </a:srgbClr>
          </a:solidFill>
        </a:fill>
      </a:tcStyle>
    </a:band2H>
    <a:firstCol>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chemeClr val="accent1">
            <a:satOff val="15300"/>
            <a:lumOff val="-29822"/>
            <a:alpha val="80000"/>
          </a:schemeClr>
        </a:fontRef>
        <a:schemeClr val="accent1">
          <a:satOff val="15300"/>
          <a:lumOff val="-29822"/>
          <a:alpha val="80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0CFCA">
              <a:alpha val="75000"/>
            </a:srgbClr>
          </a:solidFill>
        </a:fill>
      </a:tcStyle>
    </a:band2H>
    <a:firstCol>
      <a:tcTxStyle b="off" i="off">
        <a:fontRef idx="minor">
          <a:schemeClr val="accent1">
            <a:satOff val="15300"/>
            <a:lumOff val="-29822"/>
            <a:alpha val="80000"/>
          </a:schemeClr>
        </a:fontRef>
        <a:schemeClr val="accent1">
          <a:satOff val="15300"/>
          <a:lumOff val="-29822"/>
          <a:alpha val="80000"/>
        </a:schemeClr>
      </a:tcTxStyle>
      <a:tcStyle>
        <a:tcBdr>
          <a:left>
            <a:ln w="12700" cap="flat">
              <a:solidFill>
                <a:schemeClr val="accent1">
                  <a:satOff val="15300"/>
                  <a:lumOff val="-29822"/>
                </a:schemeClr>
              </a:solidFill>
              <a:prstDash val="solid"/>
              <a:miter lim="400000"/>
            </a:ln>
          </a:left>
          <a:right>
            <a:ln w="25400" cap="flat">
              <a:solidFill>
                <a:schemeClr val="accent1">
                  <a:satOff val="15300"/>
                  <a:lumOff val="-29822"/>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DFDBD1"/>
        </a:fontRef>
        <a:srgbClr val="DFDBD1"/>
      </a:tcTxStyle>
      <a:tcStyle>
        <a:tcBdr>
          <a:left>
            <a:ln w="12700" cap="flat">
              <a:noFill/>
              <a:miter lim="400000"/>
            </a:ln>
          </a:left>
          <a:right>
            <a:ln w="12700" cap="flat">
              <a:noFill/>
              <a:miter lim="400000"/>
            </a:ln>
          </a:right>
          <a:top>
            <a:ln w="25400" cap="flat">
              <a:solidFill>
                <a:schemeClr val="accent1">
                  <a:satOff val="15300"/>
                  <a:lumOff val="-29822"/>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EDEADB"/>
              </a:solidFill>
              <a:prstDash val="solid"/>
              <a:miter lim="400000"/>
            </a:ln>
          </a:insideH>
          <a:insideV>
            <a:ln w="12700" cap="flat">
              <a:noFill/>
              <a:miter lim="400000"/>
            </a:ln>
          </a:insideV>
        </a:tcBdr>
        <a:fill>
          <a:noFill/>
        </a:fill>
      </a:tcStyle>
    </a:lastRow>
    <a:firstRow>
      <a:tcTxStyle b="off" i="off">
        <a:fontRef idx="minor">
          <a:srgbClr val="DFDBD1"/>
        </a:fontRef>
        <a:srgbClr val="DFDBD1"/>
      </a:tcTxStyle>
      <a:tcStyle>
        <a:tcBdr>
          <a:left>
            <a:ln w="12700" cap="flat">
              <a:noFill/>
              <a:miter lim="400000"/>
            </a:ln>
          </a:left>
          <a:right>
            <a:ln w="12700" cap="flat">
              <a:noFill/>
              <a:miter lim="400000"/>
            </a:ln>
          </a:right>
          <a:top>
            <a:ln w="12700" cap="flat">
              <a:solidFill>
                <a:schemeClr val="accent1">
                  <a:satOff val="15300"/>
                  <a:lumOff val="-29822"/>
                </a:schemeClr>
              </a:solidFill>
              <a:prstDash val="solid"/>
              <a:miter lim="400000"/>
            </a:ln>
          </a:top>
          <a:bottom>
            <a:ln w="254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F5C3F"/>
        </a:fontRef>
        <a:srgbClr val="4F5C3F"/>
      </a:tcTxStyle>
      <a:tcStyle>
        <a:tcBdr>
          <a:left>
            <a:ln w="12700" cap="flat">
              <a:solidFill>
                <a:schemeClr val="accent2">
                  <a:hueOff val="-171743"/>
                  <a:satOff val="2189"/>
                  <a:lumOff val="-14463"/>
                </a:schemeClr>
              </a:solidFill>
              <a:custDash>
                <a:ds d="200000" sp="200000"/>
              </a:custDash>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wholeTbl>
    <a:band2H>
      <a:tcTxStyle b="def" i="def"/>
      <a:tcStyle>
        <a:tcBdr/>
        <a:fill>
          <a:solidFill>
            <a:srgbClr val="DDD9AC">
              <a:alpha val="70000"/>
            </a:srgbClr>
          </a:solidFill>
        </a:fill>
      </a:tcStyle>
    </a:band2H>
    <a:firstCol>
      <a:tcTxStyle b="off" i="off">
        <a:fontRef idx="minor">
          <a:srgbClr val="4F5C3F"/>
        </a:fontRef>
        <a:srgbClr val="4F5C3F"/>
      </a:tcTxStyle>
      <a:tcStyle>
        <a:tcBdr>
          <a:left>
            <a:ln w="12700" cap="flat">
              <a:solidFill>
                <a:schemeClr val="accent1">
                  <a:satOff val="15300"/>
                  <a:lumOff val="-29822"/>
                </a:schemeClr>
              </a:solidFill>
              <a:prstDash val="solid"/>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firstCol>
    <a:la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chemeClr val="accent2">
                  <a:hueOff val="-171743"/>
                  <a:satOff val="2189"/>
                  <a:lumOff val="-14463"/>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lastRow>
    <a:fir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chemeClr val="accent1">
                  <a:satOff val="15300"/>
                  <a:lumOff val="-29822"/>
                </a:schemeClr>
              </a:solidFill>
              <a:prstDash val="solid"/>
              <a:miter lim="400000"/>
            </a:ln>
          </a:top>
          <a:bottom>
            <a:ln w="25400" cap="flat">
              <a:solidFill>
                <a:schemeClr val="accent2">
                  <a:hueOff val="-171743"/>
                  <a:satOff val="2189"/>
                  <a:lumOff val="-14463"/>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firstRow>
  </a:tblStyle>
  <a:tblStyle styleId="{CF821DB8-F4EB-4A41-A1BA-3FCAFE7338EE}" styleName="">
    <a:tblBg/>
    <a:wholeTbl>
      <a:tcTxStyle b="off" i="off">
        <a:fontRef idx="min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b="def" i="def"/>
      <a:tcStyle>
        <a:tcBdr/>
        <a:fill>
          <a:solidFill>
            <a:srgbClr val="EDDBBD">
              <a:alpha val="55000"/>
            </a:srgbClr>
          </a:solidFill>
        </a:fill>
      </a:tcStyle>
    </a:band2H>
    <a:firstCol>
      <a:tcTxStyle b="off" i="off">
        <a:fontRef idx="min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b="def" i="def"/>
      <a:tcStyle>
        <a:tcBdr/>
        <a:fill>
          <a:solidFill>
            <a:srgbClr val="E2DED3">
              <a:alpha val="80000"/>
            </a:srgbClr>
          </a:solidFill>
        </a:fill>
      </a:tcStyle>
    </a:band2H>
    <a:firstCol>
      <a:tcTxStyle b="off" i="off">
        <a:fontRef idx="minor">
          <a:srgbClr val="4F5C3F"/>
        </a:fontRef>
        <a:srgbClr val="4F5C3F"/>
      </a:tcTxStyle>
      <a:tcStyle>
        <a:tcBdr>
          <a:left>
            <a:ln w="12700" cap="flat">
              <a:solidFill>
                <a:srgbClr val="51473B"/>
              </a:solidFill>
              <a:prstDash val="solid"/>
              <a:miter lim="400000"/>
            </a:ln>
          </a:left>
          <a:right>
            <a:ln w="25400" cap="flat">
              <a:solidFill>
                <a:srgbClr val="51473B"/>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lastRow>
    <a:fir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firstRow>
  </a:tblStyle>
  <a:tblStyle styleId="{2708684C-4D16-4618-839F-0558EEFCDFE6}" styleName="">
    <a:tblBg/>
    <a:wholeTbl>
      <a:tcTxStyle b="off" i="off">
        <a:fontRef idx="minor">
          <a:srgbClr val="4F5C3F"/>
        </a:fontRef>
        <a:srgbClr val="4F5C3F"/>
      </a:tcTxStyle>
      <a:tcStyle>
        <a:tcBdr>
          <a:left>
            <a:ln w="12700" cap="flat">
              <a:noFill/>
              <a:miter lim="400000"/>
            </a:ln>
          </a:left>
          <a:right>
            <a:ln w="12700" cap="flat">
              <a:noFill/>
              <a:miter lim="400000"/>
            </a:ln>
          </a:right>
          <a:top>
            <a:ln w="12700" cap="flat">
              <a:solidFill>
                <a:schemeClr val="accent2"/>
              </a:solidFill>
              <a:custDash>
                <a:ds d="200000" sp="200000"/>
              </a:custDash>
              <a:miter lim="400000"/>
            </a:ln>
          </a:top>
          <a:bottom>
            <a:ln w="12700" cap="flat">
              <a:solidFill>
                <a:schemeClr val="accent2"/>
              </a:solidFill>
              <a:custDash>
                <a:ds d="200000" sp="200000"/>
              </a:custDash>
              <a:miter lim="400000"/>
            </a:ln>
          </a:bottom>
          <a:insideH>
            <a:ln w="12700" cap="flat">
              <a:solidFill>
                <a:schemeClr val="accent2"/>
              </a:solidFill>
              <a:custDash>
                <a:ds d="200000" sp="200000"/>
              </a:custDash>
              <a:miter lim="400000"/>
            </a:ln>
          </a:insideH>
          <a:insideV>
            <a:ln w="12700" cap="flat">
              <a:noFill/>
              <a:miter lim="400000"/>
            </a:ln>
          </a:insideV>
        </a:tcBdr>
        <a:fill>
          <a:noFill/>
        </a:fill>
      </a:tcStyle>
    </a:wholeTbl>
    <a:band2H>
      <a:tcTxStyle b="def" i="def"/>
      <a:tcStyle>
        <a:tcBdr/>
        <a:fill>
          <a:solidFill>
            <a:srgbClr val="DEE3BA">
              <a:alpha val="63000"/>
            </a:srgbClr>
          </a:solidFill>
        </a:fill>
      </a:tcStyle>
    </a:band2H>
    <a:firstCol>
      <a:tcTxStyle b="off" i="off">
        <a:fontRef idx="minor">
          <a:srgbClr val="4F5C3F"/>
        </a:fontRef>
        <a:srgbClr val="4F5C3F"/>
      </a:tcTxStyle>
      <a:tcStyle>
        <a:tcBdr>
          <a:left>
            <a:ln w="12700" cap="flat">
              <a:noFill/>
              <a:miter lim="400000"/>
            </a:ln>
          </a:left>
          <a:right>
            <a:ln w="25400" cap="flat">
              <a:solidFill>
                <a:schemeClr val="accent2"/>
              </a:solidFill>
              <a:prstDash val="solid"/>
              <a:miter lim="400000"/>
            </a:ln>
          </a:right>
          <a:top>
            <a:ln w="12700" cap="flat">
              <a:solidFill>
                <a:schemeClr val="accent2">
                  <a:alpha val="60000"/>
                </a:schemeClr>
              </a:solidFill>
              <a:custDash>
                <a:ds d="200000" sp="200000"/>
              </a:custDash>
              <a:miter lim="400000"/>
            </a:ln>
          </a:top>
          <a:bottom>
            <a:ln w="12700" cap="flat">
              <a:solidFill>
                <a:schemeClr val="accent2">
                  <a:alpha val="60000"/>
                </a:schemeClr>
              </a:solidFill>
              <a:custDash>
                <a:ds d="200000" sp="200000"/>
              </a:custDash>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chemeClr val="accent2"/>
              </a:solidFill>
              <a:prstDash val="solid"/>
              <a:miter lim="400000"/>
            </a:ln>
          </a:top>
          <a:bottom>
            <a:ln w="12700" cap="flat">
              <a:noFill/>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lastRow>
    <a:firstRow>
      <a:tcTxStyle b="off" i="off">
        <a:fontRef idx="min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chemeClr val="accent2"/>
              </a:solidFill>
              <a:prstDash val="solid"/>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p:nvPr>
            <p:ph type="sldImg"/>
          </p:nvPr>
        </p:nvSpPr>
        <p:spPr>
          <a:xfrm>
            <a:off x="1143000" y="685800"/>
            <a:ext cx="4572000" cy="3429000"/>
          </a:xfrm>
          <a:prstGeom prst="rect">
            <a:avLst/>
          </a:prstGeom>
        </p:spPr>
        <p:txBody>
          <a:bodyPr/>
          <a:lstStyle/>
          <a:p>
            <a:pPr/>
          </a:p>
        </p:txBody>
      </p:sp>
      <p:sp>
        <p:nvSpPr>
          <p:cNvPr id="188" name="Shape 18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825500" y="3048000"/>
            <a:ext cx="11353800" cy="2273300"/>
          </a:xfrm>
          <a:prstGeom prst="rect">
            <a:avLst/>
          </a:prstGeom>
        </p:spPr>
        <p:txBody>
          <a:bodyPr anchor="b"/>
          <a:lstStyle/>
          <a:p>
            <a:pPr/>
            <a:r>
              <a:t>Title Text</a:t>
            </a:r>
          </a:p>
        </p:txBody>
      </p:sp>
      <p:sp>
        <p:nvSpPr>
          <p:cNvPr id="12" name="Body Level One…"/>
          <p:cNvSpPr txBox="1"/>
          <p:nvPr>
            <p:ph type="body" sz="quarter" idx="1"/>
          </p:nvPr>
        </p:nvSpPr>
        <p:spPr>
          <a:xfrm>
            <a:off x="825500" y="5308600"/>
            <a:ext cx="11353800" cy="1295400"/>
          </a:xfrm>
          <a:prstGeom prst="rect">
            <a:avLst/>
          </a:prstGeom>
        </p:spPr>
        <p:txBody>
          <a:bodyPr anchor="t"/>
          <a:lstStyle>
            <a:lvl1pPr marL="0" indent="0" algn="ctr">
              <a:spcBef>
                <a:spcPts val="0"/>
              </a:spcBef>
              <a:buSzTx/>
              <a:buFontTx/>
              <a:buNone/>
              <a:defRPr i="1" sz="3200"/>
            </a:lvl1pPr>
            <a:lvl2pPr marL="0" indent="228600" algn="ctr">
              <a:spcBef>
                <a:spcPts val="0"/>
              </a:spcBef>
              <a:buSzTx/>
              <a:buFontTx/>
              <a:buNone/>
              <a:defRPr i="1" sz="3200"/>
            </a:lvl2pPr>
            <a:lvl3pPr marL="0" indent="457200" algn="ctr">
              <a:spcBef>
                <a:spcPts val="0"/>
              </a:spcBef>
              <a:buSzTx/>
              <a:buFontTx/>
              <a:buNone/>
              <a:defRPr i="1" sz="3200"/>
            </a:lvl3pPr>
            <a:lvl4pPr marL="0" indent="685800" algn="ctr">
              <a:spcBef>
                <a:spcPts val="0"/>
              </a:spcBef>
              <a:buSzTx/>
              <a:buFontTx/>
              <a:buNone/>
              <a:defRPr i="1" sz="3200"/>
            </a:lvl4pPr>
            <a:lvl5pPr marL="0" indent="914400" algn="ctr">
              <a:spcBef>
                <a:spcPts val="0"/>
              </a:spcBef>
              <a:buSzTx/>
              <a:buFont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5" name="-Johnny Appleseed"/>
          <p:cNvSpPr txBox="1"/>
          <p:nvPr>
            <p:ph type="body" sz="quarter" idx="13"/>
          </p:nvPr>
        </p:nvSpPr>
        <p:spPr>
          <a:xfrm>
            <a:off x="1299331" y="6362700"/>
            <a:ext cx="10401301" cy="508000"/>
          </a:xfrm>
          <a:prstGeom prst="rect">
            <a:avLst/>
          </a:prstGeom>
        </p:spPr>
        <p:txBody>
          <a:bodyPr>
            <a:spAutoFit/>
          </a:bodyPr>
          <a:lstStyle>
            <a:lvl1pPr marL="0" indent="0" algn="ctr">
              <a:lnSpc>
                <a:spcPct val="100000"/>
              </a:lnSpc>
              <a:spcBef>
                <a:spcPts val="0"/>
              </a:spcBef>
              <a:buSzTx/>
              <a:buFontTx/>
              <a:buNone/>
              <a:defRPr i="1" sz="2800"/>
            </a:lvl1pPr>
          </a:lstStyle>
          <a:p>
            <a:pPr/>
            <a:r>
              <a:t>-Johnny Appleseed</a:t>
            </a:r>
          </a:p>
        </p:txBody>
      </p:sp>
      <p:sp>
        <p:nvSpPr>
          <p:cNvPr id="96" name="“Type a quote here.”"/>
          <p:cNvSpPr txBox="1"/>
          <p:nvPr>
            <p:ph type="body" sz="quarter" idx="14"/>
          </p:nvPr>
        </p:nvSpPr>
        <p:spPr>
          <a:xfrm>
            <a:off x="1257300" y="4330700"/>
            <a:ext cx="10490200" cy="558800"/>
          </a:xfrm>
          <a:prstGeom prst="rect">
            <a:avLst/>
          </a:prstGeom>
        </p:spPr>
        <p:txBody>
          <a:bodyPr>
            <a:spAutoFit/>
          </a:bodyPr>
          <a:lstStyle>
            <a:lvl1pPr marL="0" indent="0" algn="ctr">
              <a:lnSpc>
                <a:spcPct val="155000"/>
              </a:lnSpc>
              <a:spcBef>
                <a:spcPts val="2400"/>
              </a:spcBef>
              <a:buSzTx/>
              <a:buFontTx/>
              <a:buNone/>
              <a:defRPr sz="3200"/>
            </a:lvl1pPr>
          </a:lstStyle>
          <a:p>
            <a:pPr/>
            <a:r>
              <a:t>“Type a quote here.”</a:t>
            </a:r>
          </a:p>
        </p:txBody>
      </p:sp>
      <p:sp>
        <p:nvSpPr>
          <p:cNvPr id="9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4"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9" name="Title Text"/>
          <p:cNvSpPr txBox="1"/>
          <p:nvPr>
            <p:ph type="title"/>
          </p:nvPr>
        </p:nvSpPr>
        <p:spPr>
          <a:xfrm>
            <a:off x="1300479" y="715716"/>
            <a:ext cx="10401585" cy="1235004"/>
          </a:xfrm>
          <a:prstGeom prst="rect">
            <a:avLst/>
          </a:prstGeom>
          <a:effectLst/>
        </p:spPr>
        <p:txBody>
          <a:bodyPr lIns="65023" tIns="65023" rIns="65023" bIns="65023"/>
          <a:lstStyle>
            <a:lvl1pPr defTabSz="1300480">
              <a:lnSpc>
                <a:spcPct val="100000"/>
              </a:lnSpc>
              <a:defRPr cap="none" spc="0">
                <a:solidFill>
                  <a:srgbClr val="000000"/>
                </a:solidFill>
                <a:latin typeface="Goudy Old Style"/>
                <a:ea typeface="Goudy Old Style"/>
                <a:cs typeface="Goudy Old Style"/>
                <a:sym typeface="Goudy Old Style"/>
              </a:defRPr>
            </a:lvl1pPr>
          </a:lstStyle>
          <a:p>
            <a:pPr>
              <a:defRPr>
                <a:effectLst/>
              </a:defRPr>
            </a:pPr>
            <a:r>
              <a:t>Title Text</a:t>
            </a:r>
          </a:p>
        </p:txBody>
      </p:sp>
      <p:sp>
        <p:nvSpPr>
          <p:cNvPr id="120" name="Body Level One…"/>
          <p:cNvSpPr txBox="1"/>
          <p:nvPr>
            <p:ph type="body" idx="1"/>
          </p:nvPr>
        </p:nvSpPr>
        <p:spPr>
          <a:xfrm>
            <a:off x="1300479" y="2467751"/>
            <a:ext cx="10401585" cy="5768623"/>
          </a:xfrm>
          <a:prstGeom prst="rect">
            <a:avLst/>
          </a:prstGeom>
        </p:spPr>
        <p:txBody>
          <a:bodyPr lIns="65023" tIns="65023" rIns="65023" bIns="65023" anchor="t"/>
          <a:lstStyle>
            <a:lvl1pPr marL="656695" indent="-656695" defTabSz="1300480">
              <a:lnSpc>
                <a:spcPct val="100000"/>
              </a:lnSpc>
              <a:spcBef>
                <a:spcPts val="2800"/>
              </a:spcBef>
              <a:buSzPct val="90000"/>
              <a:buFontTx/>
              <a:buBlip>
                <a:blip r:embed="rId3"/>
              </a:buBlip>
              <a:defRPr sz="3400">
                <a:solidFill>
                  <a:srgbClr val="000000"/>
                </a:solidFill>
                <a:latin typeface="Goudy Old Style"/>
                <a:ea typeface="Goudy Old Style"/>
                <a:cs typeface="Goudy Old Style"/>
                <a:sym typeface="Goudy Old Style"/>
              </a:defRPr>
            </a:lvl1pPr>
            <a:lvl2pPr marL="1163781" indent="-706581" defTabSz="1300480">
              <a:lnSpc>
                <a:spcPct val="100000"/>
              </a:lnSpc>
              <a:spcBef>
                <a:spcPts val="2800"/>
              </a:spcBef>
              <a:buSzPct val="90000"/>
              <a:buFontTx/>
              <a:buBlip>
                <a:blip r:embed="rId4"/>
              </a:buBlip>
              <a:defRPr sz="3400">
                <a:solidFill>
                  <a:srgbClr val="000000"/>
                </a:solidFill>
                <a:latin typeface="Goudy Old Style"/>
                <a:ea typeface="Goudy Old Style"/>
                <a:cs typeface="Goudy Old Style"/>
                <a:sym typeface="Goudy Old Style"/>
              </a:defRPr>
            </a:lvl2pPr>
            <a:lvl3pPr marL="1494632" indent="-580232" defTabSz="1300480">
              <a:lnSpc>
                <a:spcPct val="100000"/>
              </a:lnSpc>
              <a:spcBef>
                <a:spcPts val="2800"/>
              </a:spcBef>
              <a:buSzPct val="90000"/>
              <a:buFontTx/>
              <a:buBlip>
                <a:blip r:embed="rId5"/>
              </a:buBlip>
              <a:defRPr sz="3400">
                <a:solidFill>
                  <a:srgbClr val="000000"/>
                </a:solidFill>
                <a:latin typeface="Goudy Old Style"/>
                <a:ea typeface="Goudy Old Style"/>
                <a:cs typeface="Goudy Old Style"/>
                <a:sym typeface="Goudy Old Style"/>
              </a:defRPr>
            </a:lvl3pPr>
            <a:lvl4pPr marL="1900414" indent="-644702" defTabSz="1300480">
              <a:lnSpc>
                <a:spcPct val="100000"/>
              </a:lnSpc>
              <a:spcBef>
                <a:spcPts val="2800"/>
              </a:spcBef>
              <a:buSzPct val="90000"/>
              <a:buFontTx/>
              <a:buBlip>
                <a:blip r:embed="rId5"/>
              </a:buBlip>
              <a:defRPr sz="3400">
                <a:solidFill>
                  <a:srgbClr val="000000"/>
                </a:solidFill>
                <a:latin typeface="Goudy Old Style"/>
                <a:ea typeface="Goudy Old Style"/>
                <a:cs typeface="Goudy Old Style"/>
                <a:sym typeface="Goudy Old Style"/>
              </a:defRPr>
            </a:lvl4pPr>
            <a:lvl5pPr marL="2241727" indent="-644702" defTabSz="1300480">
              <a:lnSpc>
                <a:spcPct val="100000"/>
              </a:lnSpc>
              <a:spcBef>
                <a:spcPts val="2800"/>
              </a:spcBef>
              <a:buSzPct val="90000"/>
              <a:buFontTx/>
              <a:buBlip>
                <a:blip r:embed="rId5"/>
              </a:buBlip>
              <a:defRPr sz="3400">
                <a:solidFill>
                  <a:srgbClr val="000000"/>
                </a:solidFill>
                <a:latin typeface="Goudy Old Style"/>
                <a:ea typeface="Goudy Old Style"/>
                <a:cs typeface="Goudy Old Style"/>
                <a:sym typeface="Goudy Old Sty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21" name="Slide Number"/>
          <p:cNvSpPr txBox="1"/>
          <p:nvPr>
            <p:ph type="sldNum" sz="quarter" idx="2"/>
          </p:nvPr>
        </p:nvSpPr>
        <p:spPr>
          <a:xfrm>
            <a:off x="11312659" y="7433612"/>
            <a:ext cx="1493662" cy="1920749"/>
          </a:xfrm>
          <a:prstGeom prst="rect">
            <a:avLst/>
          </a:prstGeom>
          <a:effectLst/>
        </p:spPr>
        <p:txBody>
          <a:bodyPr lIns="65023" tIns="65023" rIns="65023" bIns="65023" anchor="ctr">
            <a:spAutoFit/>
          </a:bodyPr>
          <a:lstStyle>
            <a:lvl1pPr algn="r" defTabSz="1300480">
              <a:defRPr sz="11600">
                <a:solidFill>
                  <a:srgbClr val="000000">
                    <a:alpha val="10000"/>
                  </a:srgbClr>
                </a:solidFill>
                <a:latin typeface="Impact"/>
                <a:ea typeface="Impact"/>
                <a:cs typeface="Impact"/>
                <a:sym typeface="Impact"/>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 name="Title Text"/>
          <p:cNvSpPr txBox="1"/>
          <p:nvPr>
            <p:ph type="title"/>
          </p:nvPr>
        </p:nvSpPr>
        <p:spPr>
          <a:xfrm>
            <a:off x="7136065" y="2167466"/>
            <a:ext cx="5071873" cy="1652694"/>
          </a:xfrm>
          <a:prstGeom prst="rect">
            <a:avLst/>
          </a:prstGeom>
          <a:effectLst/>
        </p:spPr>
        <p:txBody>
          <a:bodyPr lIns="0" tIns="0" rIns="0" bIns="0" anchor="b"/>
          <a:lstStyle>
            <a:lvl1pPr algn="l" defTabSz="1300480">
              <a:lnSpc>
                <a:spcPts val="6500"/>
              </a:lnSpc>
              <a:defRPr b="1" cap="none" spc="0" sz="5800">
                <a:solidFill>
                  <a:srgbClr val="000000"/>
                </a:solidFill>
                <a:latin typeface="Goudy Old Style"/>
                <a:ea typeface="Goudy Old Style"/>
                <a:cs typeface="Goudy Old Style"/>
                <a:sym typeface="Goudy Old Style"/>
              </a:defRPr>
            </a:lvl1pPr>
          </a:lstStyle>
          <a:p>
            <a:pPr>
              <a:defRPr>
                <a:effectLst/>
              </a:defRPr>
            </a:pPr>
            <a:r>
              <a:t>Title Text</a:t>
            </a:r>
          </a:p>
        </p:txBody>
      </p:sp>
      <p:sp>
        <p:nvSpPr>
          <p:cNvPr id="129" name="Body Level One…"/>
          <p:cNvSpPr txBox="1"/>
          <p:nvPr>
            <p:ph type="body" sz="quarter" idx="1"/>
          </p:nvPr>
        </p:nvSpPr>
        <p:spPr>
          <a:xfrm>
            <a:off x="7136062" y="3839974"/>
            <a:ext cx="5071873" cy="3076511"/>
          </a:xfrm>
          <a:prstGeom prst="rect">
            <a:avLst/>
          </a:prstGeom>
        </p:spPr>
        <p:txBody>
          <a:bodyPr lIns="65023" tIns="65023" rIns="65023" bIns="65023" anchor="t"/>
          <a:lstStyle>
            <a:lvl1pPr marL="0" indent="0" defTabSz="1300480">
              <a:lnSpc>
                <a:spcPct val="100000"/>
              </a:lnSpc>
              <a:spcBef>
                <a:spcPts val="800"/>
              </a:spcBef>
              <a:buSzTx/>
              <a:buFontTx/>
              <a:buNone/>
              <a:defRPr sz="2800">
                <a:solidFill>
                  <a:srgbClr val="000000"/>
                </a:solidFill>
                <a:latin typeface="Goudy Old Style"/>
                <a:ea typeface="Goudy Old Style"/>
                <a:cs typeface="Goudy Old Style"/>
                <a:sym typeface="Goudy Old Style"/>
              </a:defRPr>
            </a:lvl1pPr>
            <a:lvl2pPr marL="0" indent="457200" defTabSz="1300480">
              <a:lnSpc>
                <a:spcPct val="100000"/>
              </a:lnSpc>
              <a:spcBef>
                <a:spcPts val="800"/>
              </a:spcBef>
              <a:buSzTx/>
              <a:buFontTx/>
              <a:buNone/>
              <a:defRPr sz="2800">
                <a:solidFill>
                  <a:srgbClr val="000000"/>
                </a:solidFill>
                <a:latin typeface="Goudy Old Style"/>
                <a:ea typeface="Goudy Old Style"/>
                <a:cs typeface="Goudy Old Style"/>
                <a:sym typeface="Goudy Old Style"/>
              </a:defRPr>
            </a:lvl2pPr>
            <a:lvl3pPr marL="0" indent="914400" defTabSz="1300480">
              <a:lnSpc>
                <a:spcPct val="100000"/>
              </a:lnSpc>
              <a:spcBef>
                <a:spcPts val="800"/>
              </a:spcBef>
              <a:buSzTx/>
              <a:buFontTx/>
              <a:buNone/>
              <a:defRPr sz="2800">
                <a:solidFill>
                  <a:srgbClr val="000000"/>
                </a:solidFill>
                <a:latin typeface="Goudy Old Style"/>
                <a:ea typeface="Goudy Old Style"/>
                <a:cs typeface="Goudy Old Style"/>
                <a:sym typeface="Goudy Old Style"/>
              </a:defRPr>
            </a:lvl3pPr>
            <a:lvl4pPr marL="0" indent="1371600" defTabSz="1300480">
              <a:lnSpc>
                <a:spcPct val="100000"/>
              </a:lnSpc>
              <a:spcBef>
                <a:spcPts val="800"/>
              </a:spcBef>
              <a:buSzTx/>
              <a:buFontTx/>
              <a:buNone/>
              <a:defRPr sz="2800">
                <a:solidFill>
                  <a:srgbClr val="000000"/>
                </a:solidFill>
                <a:latin typeface="Goudy Old Style"/>
                <a:ea typeface="Goudy Old Style"/>
                <a:cs typeface="Goudy Old Style"/>
                <a:sym typeface="Goudy Old Style"/>
              </a:defRPr>
            </a:lvl4pPr>
            <a:lvl5pPr marL="0" indent="1828800" defTabSz="1300480">
              <a:lnSpc>
                <a:spcPct val="100000"/>
              </a:lnSpc>
              <a:spcBef>
                <a:spcPts val="800"/>
              </a:spcBef>
              <a:buSzTx/>
              <a:buFontTx/>
              <a:buNone/>
              <a:defRPr sz="2800">
                <a:solidFill>
                  <a:srgbClr val="000000"/>
                </a:solidFill>
                <a:latin typeface="Goudy Old Style"/>
                <a:ea typeface="Goudy Old Style"/>
                <a:cs typeface="Goudy Old Style"/>
                <a:sym typeface="Goudy Old Sty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grpSp>
        <p:nvGrpSpPr>
          <p:cNvPr id="132" name="Group 7"/>
          <p:cNvGrpSpPr/>
          <p:nvPr/>
        </p:nvGrpSpPr>
        <p:grpSpPr>
          <a:xfrm>
            <a:off x="694863" y="582404"/>
            <a:ext cx="5876380" cy="8118853"/>
            <a:chOff x="0" y="0"/>
            <a:chExt cx="5876378" cy="8118851"/>
          </a:xfrm>
        </p:grpSpPr>
        <p:sp>
          <p:nvSpPr>
            <p:cNvPr id="130" name="Rectangle 9"/>
            <p:cNvSpPr/>
            <p:nvPr/>
          </p:nvSpPr>
          <p:spPr>
            <a:xfrm rot="21421631">
              <a:off x="199170" y="136757"/>
              <a:ext cx="5476872" cy="7822885"/>
            </a:xfrm>
            <a:prstGeom prst="rect">
              <a:avLst/>
            </a:prstGeom>
            <a:solidFill>
              <a:srgbClr val="FFFFFF"/>
            </a:solidFill>
            <a:ln w="25400" cap="flat">
              <a:solidFill>
                <a:srgbClr val="FFFFFF"/>
              </a:solidFill>
              <a:prstDash val="solid"/>
              <a:round/>
            </a:ln>
            <a:effectLst>
              <a:outerShdw sx="100000" sy="100000" kx="0" ky="0" algn="b" rotWithShape="0" blurRad="63500" dist="50800" dir="2700000">
                <a:srgbClr val="000000">
                  <a:alpha val="40000"/>
                </a:srgbClr>
              </a:outerShdw>
            </a:effectLst>
          </p:spPr>
          <p:txBody>
            <a:bodyPr wrap="square" lIns="65023" tIns="65023" rIns="65023" bIns="65023" numCol="1" anchor="ctr">
              <a:noAutofit/>
            </a:bodyPr>
            <a:lstStyle/>
            <a:p>
              <a:pPr defTabSz="1300480">
                <a:lnSpc>
                  <a:spcPct val="100000"/>
                </a:lnSpc>
                <a:defRPr sz="2400">
                  <a:solidFill>
                    <a:srgbClr val="FFFFFF"/>
                  </a:solidFill>
                  <a:effectLst/>
                  <a:latin typeface="Goudy Old Style"/>
                  <a:ea typeface="Goudy Old Style"/>
                  <a:cs typeface="Goudy Old Style"/>
                  <a:sym typeface="Goudy Old Style"/>
                </a:defRPr>
              </a:pPr>
            </a:p>
          </p:txBody>
        </p:sp>
        <p:sp>
          <p:nvSpPr>
            <p:cNvPr id="131" name="Rectangle 10"/>
            <p:cNvSpPr/>
            <p:nvPr/>
          </p:nvSpPr>
          <p:spPr>
            <a:xfrm rot="21421631">
              <a:off x="199753" y="136741"/>
              <a:ext cx="5476872" cy="7845369"/>
            </a:xfrm>
            <a:prstGeom prst="rect">
              <a:avLst/>
            </a:prstGeom>
            <a:gradFill flip="none" rotWithShape="1">
              <a:gsLst>
                <a:gs pos="0">
                  <a:srgbClr val="D9D9D9"/>
                </a:gs>
                <a:gs pos="15000">
                  <a:srgbClr val="FFFFFF">
                    <a:alpha val="75000"/>
                  </a:srgbClr>
                </a:gs>
                <a:gs pos="100000">
                  <a:srgbClr val="FFFFFF"/>
                </a:gs>
              </a:gsLst>
              <a:path path="circle">
                <a:fillToRect l="37721" t="-19636" r="62278" b="119636"/>
              </a:path>
            </a:gradFill>
            <a:ln w="12700" cap="flat">
              <a:noFill/>
              <a:miter lim="400000"/>
            </a:ln>
            <a:effectLst/>
          </p:spPr>
          <p:txBody>
            <a:bodyPr wrap="square" lIns="65023" tIns="65023" rIns="65023" bIns="65023" numCol="1" anchor="ctr">
              <a:noAutofit/>
            </a:bodyPr>
            <a:lstStyle/>
            <a:p>
              <a:pPr defTabSz="1300480">
                <a:lnSpc>
                  <a:spcPct val="100000"/>
                </a:lnSpc>
                <a:defRPr sz="2400">
                  <a:solidFill>
                    <a:srgbClr val="FFFFFF"/>
                  </a:solidFill>
                  <a:effectLst/>
                  <a:latin typeface="Goudy Old Style"/>
                  <a:ea typeface="Goudy Old Style"/>
                  <a:cs typeface="Goudy Old Style"/>
                  <a:sym typeface="Goudy Old Style"/>
                </a:defRPr>
              </a:pPr>
            </a:p>
          </p:txBody>
        </p:sp>
      </p:grpSp>
      <p:sp>
        <p:nvSpPr>
          <p:cNvPr id="133" name="Picture Placeholder 9"/>
          <p:cNvSpPr/>
          <p:nvPr>
            <p:ph type="pic" sz="half" idx="13"/>
          </p:nvPr>
        </p:nvSpPr>
        <p:spPr>
          <a:xfrm rot="21421631">
            <a:off x="1150283" y="949418"/>
            <a:ext cx="4933212" cy="7288496"/>
          </a:xfrm>
          <a:prstGeom prst="rect">
            <a:avLst/>
          </a:prstGeom>
        </p:spPr>
        <p:txBody>
          <a:bodyPr lIns="91439" tIns="45719" rIns="91439" bIns="45719" anchor="t">
            <a:noAutofit/>
          </a:bodyPr>
          <a:lstStyle/>
          <a:p>
            <a:pPr/>
          </a:p>
        </p:txBody>
      </p:sp>
      <p:sp>
        <p:nvSpPr>
          <p:cNvPr id="134" name="Slide Number"/>
          <p:cNvSpPr txBox="1"/>
          <p:nvPr>
            <p:ph type="sldNum" sz="quarter" idx="2"/>
          </p:nvPr>
        </p:nvSpPr>
        <p:spPr>
          <a:xfrm>
            <a:off x="11312659" y="7433612"/>
            <a:ext cx="1493662" cy="1920749"/>
          </a:xfrm>
          <a:prstGeom prst="rect">
            <a:avLst/>
          </a:prstGeom>
          <a:effectLst/>
        </p:spPr>
        <p:txBody>
          <a:bodyPr lIns="65023" tIns="65023" rIns="65023" bIns="65023" anchor="ctr">
            <a:spAutoFit/>
          </a:bodyPr>
          <a:lstStyle>
            <a:lvl1pPr algn="r" defTabSz="1300480">
              <a:defRPr sz="11600">
                <a:solidFill>
                  <a:srgbClr val="000000">
                    <a:alpha val="10000"/>
                  </a:srgbClr>
                </a:solidFill>
                <a:latin typeface="Impact"/>
                <a:ea typeface="Impact"/>
                <a:cs typeface="Impact"/>
                <a:sym typeface="Impact"/>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1" name="Title Text"/>
          <p:cNvSpPr txBox="1"/>
          <p:nvPr>
            <p:ph type="title"/>
          </p:nvPr>
        </p:nvSpPr>
        <p:spPr>
          <a:xfrm>
            <a:off x="650239" y="3121151"/>
            <a:ext cx="11054082" cy="1937175"/>
          </a:xfrm>
          <a:prstGeom prst="rect">
            <a:avLst/>
          </a:prstGeom>
          <a:effectLst/>
        </p:spPr>
        <p:txBody>
          <a:bodyPr lIns="0" tIns="0" rIns="0" bIns="0" anchor="b"/>
          <a:lstStyle>
            <a:lvl1pPr algn="l" defTabSz="1300480">
              <a:lnSpc>
                <a:spcPts val="7100"/>
              </a:lnSpc>
              <a:defRPr b="1" cap="none" spc="0">
                <a:solidFill>
                  <a:srgbClr val="000000"/>
                </a:solidFill>
                <a:latin typeface="Goudy Old Style"/>
                <a:ea typeface="Goudy Old Style"/>
                <a:cs typeface="Goudy Old Style"/>
                <a:sym typeface="Goudy Old Style"/>
              </a:defRPr>
            </a:lvl1pPr>
          </a:lstStyle>
          <a:p>
            <a:pPr>
              <a:defRPr>
                <a:effectLst/>
              </a:defRPr>
            </a:pPr>
            <a:r>
              <a:t>Title Text</a:t>
            </a:r>
          </a:p>
        </p:txBody>
      </p:sp>
      <p:sp>
        <p:nvSpPr>
          <p:cNvPr id="142" name="Body Level One…"/>
          <p:cNvSpPr txBox="1"/>
          <p:nvPr>
            <p:ph type="body" sz="quarter" idx="1"/>
          </p:nvPr>
        </p:nvSpPr>
        <p:spPr>
          <a:xfrm>
            <a:off x="650239" y="5058866"/>
            <a:ext cx="11054082" cy="1404520"/>
          </a:xfrm>
          <a:prstGeom prst="rect">
            <a:avLst/>
          </a:prstGeom>
        </p:spPr>
        <p:txBody>
          <a:bodyPr lIns="0" tIns="0" rIns="0" bIns="0" anchor="t"/>
          <a:lstStyle>
            <a:lvl1pPr marL="0" indent="0" defTabSz="1300480">
              <a:lnSpc>
                <a:spcPct val="100000"/>
              </a:lnSpc>
              <a:spcBef>
                <a:spcPts val="2800"/>
              </a:spcBef>
              <a:buSzTx/>
              <a:buFontTx/>
              <a:buNone/>
              <a:defRPr sz="3000">
                <a:solidFill>
                  <a:srgbClr val="000000"/>
                </a:solidFill>
                <a:latin typeface="Goudy Old Style"/>
                <a:ea typeface="Goudy Old Style"/>
                <a:cs typeface="Goudy Old Style"/>
                <a:sym typeface="Goudy Old Style"/>
              </a:defRPr>
            </a:lvl1pPr>
            <a:lvl2pPr marL="0" indent="457200" defTabSz="1300480">
              <a:lnSpc>
                <a:spcPct val="100000"/>
              </a:lnSpc>
              <a:spcBef>
                <a:spcPts val="2800"/>
              </a:spcBef>
              <a:buSzTx/>
              <a:buFontTx/>
              <a:buNone/>
              <a:defRPr sz="3000">
                <a:solidFill>
                  <a:srgbClr val="000000"/>
                </a:solidFill>
                <a:latin typeface="Goudy Old Style"/>
                <a:ea typeface="Goudy Old Style"/>
                <a:cs typeface="Goudy Old Style"/>
                <a:sym typeface="Goudy Old Style"/>
              </a:defRPr>
            </a:lvl2pPr>
            <a:lvl3pPr marL="0" indent="914400" defTabSz="1300480">
              <a:lnSpc>
                <a:spcPct val="100000"/>
              </a:lnSpc>
              <a:spcBef>
                <a:spcPts val="2800"/>
              </a:spcBef>
              <a:buSzTx/>
              <a:buFontTx/>
              <a:buNone/>
              <a:defRPr sz="3000">
                <a:solidFill>
                  <a:srgbClr val="000000"/>
                </a:solidFill>
                <a:latin typeface="Goudy Old Style"/>
                <a:ea typeface="Goudy Old Style"/>
                <a:cs typeface="Goudy Old Style"/>
                <a:sym typeface="Goudy Old Style"/>
              </a:defRPr>
            </a:lvl3pPr>
            <a:lvl4pPr marL="0" indent="1371600" defTabSz="1300480">
              <a:lnSpc>
                <a:spcPct val="100000"/>
              </a:lnSpc>
              <a:spcBef>
                <a:spcPts val="2800"/>
              </a:spcBef>
              <a:buSzTx/>
              <a:buFontTx/>
              <a:buNone/>
              <a:defRPr sz="3000">
                <a:solidFill>
                  <a:srgbClr val="000000"/>
                </a:solidFill>
                <a:latin typeface="Goudy Old Style"/>
                <a:ea typeface="Goudy Old Style"/>
                <a:cs typeface="Goudy Old Style"/>
                <a:sym typeface="Goudy Old Style"/>
              </a:defRPr>
            </a:lvl4pPr>
            <a:lvl5pPr marL="0" indent="1828800" defTabSz="1300480">
              <a:lnSpc>
                <a:spcPct val="100000"/>
              </a:lnSpc>
              <a:spcBef>
                <a:spcPts val="2800"/>
              </a:spcBef>
              <a:buSzTx/>
              <a:buFontTx/>
              <a:buNone/>
              <a:defRPr sz="3000">
                <a:solidFill>
                  <a:srgbClr val="000000"/>
                </a:solidFill>
                <a:latin typeface="Goudy Old Style"/>
                <a:ea typeface="Goudy Old Style"/>
                <a:cs typeface="Goudy Old Style"/>
                <a:sym typeface="Goudy Old Sty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3" name="Slide Number"/>
          <p:cNvSpPr txBox="1"/>
          <p:nvPr>
            <p:ph type="sldNum" sz="quarter" idx="2"/>
          </p:nvPr>
        </p:nvSpPr>
        <p:spPr>
          <a:xfrm>
            <a:off x="11312659" y="7433612"/>
            <a:ext cx="1493662" cy="1920749"/>
          </a:xfrm>
          <a:prstGeom prst="rect">
            <a:avLst/>
          </a:prstGeom>
          <a:effectLst/>
        </p:spPr>
        <p:txBody>
          <a:bodyPr lIns="65023" tIns="65023" rIns="65023" bIns="65023" anchor="ctr">
            <a:spAutoFit/>
          </a:bodyPr>
          <a:lstStyle>
            <a:lvl1pPr algn="r" defTabSz="1300480">
              <a:defRPr sz="11600">
                <a:solidFill>
                  <a:srgbClr val="000000">
                    <a:alpha val="10000"/>
                  </a:srgbClr>
                </a:solidFill>
                <a:latin typeface="Impact"/>
                <a:ea typeface="Impact"/>
                <a:cs typeface="Impact"/>
                <a:sym typeface="Impact"/>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Picture above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0" name="Title Text"/>
          <p:cNvSpPr txBox="1"/>
          <p:nvPr>
            <p:ph type="title"/>
          </p:nvPr>
        </p:nvSpPr>
        <p:spPr>
          <a:xfrm>
            <a:off x="1300479" y="5350931"/>
            <a:ext cx="10403842" cy="1652694"/>
          </a:xfrm>
          <a:prstGeom prst="rect">
            <a:avLst/>
          </a:prstGeom>
          <a:effectLst/>
        </p:spPr>
        <p:txBody>
          <a:bodyPr lIns="0" tIns="0" rIns="0" bIns="0" anchor="b"/>
          <a:lstStyle>
            <a:lvl1pPr algn="l" defTabSz="1300480">
              <a:lnSpc>
                <a:spcPts val="6500"/>
              </a:lnSpc>
              <a:defRPr b="1" cap="none" spc="0" sz="5000">
                <a:solidFill>
                  <a:srgbClr val="000000"/>
                </a:solidFill>
                <a:latin typeface="Goudy Old Style"/>
                <a:ea typeface="Goudy Old Style"/>
                <a:cs typeface="Goudy Old Style"/>
                <a:sym typeface="Goudy Old Style"/>
              </a:defRPr>
            </a:lvl1pPr>
          </a:lstStyle>
          <a:p>
            <a:pPr>
              <a:defRPr>
                <a:effectLst/>
              </a:defRPr>
            </a:pPr>
            <a:r>
              <a:t>Title Text</a:t>
            </a:r>
          </a:p>
        </p:txBody>
      </p:sp>
      <p:grpSp>
        <p:nvGrpSpPr>
          <p:cNvPr id="153" name="Group 8"/>
          <p:cNvGrpSpPr/>
          <p:nvPr/>
        </p:nvGrpSpPr>
        <p:grpSpPr>
          <a:xfrm>
            <a:off x="2771285" y="302700"/>
            <a:ext cx="7470609" cy="5370084"/>
            <a:chOff x="0" y="0"/>
            <a:chExt cx="7470607" cy="5370082"/>
          </a:xfrm>
        </p:grpSpPr>
        <p:sp>
          <p:nvSpPr>
            <p:cNvPr id="151" name="Rectangle 9"/>
            <p:cNvSpPr/>
            <p:nvPr/>
          </p:nvSpPr>
          <p:spPr>
            <a:xfrm rot="232775">
              <a:off x="157945" y="236479"/>
              <a:ext cx="7155667" cy="4883121"/>
            </a:xfrm>
            <a:prstGeom prst="rect">
              <a:avLst/>
            </a:prstGeom>
            <a:solidFill>
              <a:srgbClr val="FFFFFF"/>
            </a:solidFill>
            <a:ln w="25400" cap="flat">
              <a:solidFill>
                <a:srgbClr val="FFFFFF"/>
              </a:solidFill>
              <a:prstDash val="solid"/>
              <a:round/>
            </a:ln>
            <a:effectLst>
              <a:outerShdw sx="100000" sy="100000" kx="0" ky="0" algn="b" rotWithShape="0" blurRad="63500" dist="50800" dir="2700000">
                <a:srgbClr val="000000">
                  <a:alpha val="40000"/>
                </a:srgbClr>
              </a:outerShdw>
            </a:effectLst>
          </p:spPr>
          <p:txBody>
            <a:bodyPr wrap="square" lIns="65023" tIns="65023" rIns="65023" bIns="65023" numCol="1" anchor="ctr">
              <a:noAutofit/>
            </a:bodyPr>
            <a:lstStyle/>
            <a:p>
              <a:pPr defTabSz="1300480">
                <a:lnSpc>
                  <a:spcPct val="100000"/>
                </a:lnSpc>
                <a:defRPr sz="2400">
                  <a:solidFill>
                    <a:srgbClr val="FFFFFF"/>
                  </a:solidFill>
                  <a:effectLst/>
                  <a:latin typeface="Goudy Old Style"/>
                  <a:ea typeface="Goudy Old Style"/>
                  <a:cs typeface="Goudy Old Style"/>
                  <a:sym typeface="Goudy Old Style"/>
                </a:defRPr>
              </a:pPr>
            </a:p>
          </p:txBody>
        </p:sp>
        <p:sp>
          <p:nvSpPr>
            <p:cNvPr id="152" name="Rectangle 10"/>
            <p:cNvSpPr/>
            <p:nvPr/>
          </p:nvSpPr>
          <p:spPr>
            <a:xfrm rot="232775">
              <a:off x="157470" y="236463"/>
              <a:ext cx="7155667" cy="4897156"/>
            </a:xfrm>
            <a:prstGeom prst="rect">
              <a:avLst/>
            </a:prstGeom>
            <a:gradFill flip="none" rotWithShape="1">
              <a:gsLst>
                <a:gs pos="0">
                  <a:srgbClr val="D9D9D9"/>
                </a:gs>
                <a:gs pos="15000">
                  <a:srgbClr val="FFFFFF">
                    <a:alpha val="75000"/>
                  </a:srgbClr>
                </a:gs>
                <a:gs pos="100000">
                  <a:srgbClr val="FFFFFF"/>
                </a:gs>
              </a:gsLst>
              <a:path path="circle">
                <a:fillToRect l="37721" t="-19636" r="62278" b="119636"/>
              </a:path>
            </a:gradFill>
            <a:ln w="12700" cap="flat">
              <a:noFill/>
              <a:miter lim="400000"/>
            </a:ln>
            <a:effectLst/>
          </p:spPr>
          <p:txBody>
            <a:bodyPr wrap="square" lIns="65023" tIns="65023" rIns="65023" bIns="65023" numCol="1" anchor="ctr">
              <a:noAutofit/>
            </a:bodyPr>
            <a:lstStyle/>
            <a:p>
              <a:pPr defTabSz="1300480">
                <a:lnSpc>
                  <a:spcPct val="100000"/>
                </a:lnSpc>
                <a:defRPr sz="2400">
                  <a:solidFill>
                    <a:srgbClr val="FFFFFF"/>
                  </a:solidFill>
                  <a:effectLst/>
                  <a:latin typeface="Goudy Old Style"/>
                  <a:ea typeface="Goudy Old Style"/>
                  <a:cs typeface="Goudy Old Style"/>
                  <a:sym typeface="Goudy Old Style"/>
                </a:defRPr>
              </a:pPr>
            </a:p>
          </p:txBody>
        </p:sp>
      </p:grpSp>
      <p:sp>
        <p:nvSpPr>
          <p:cNvPr id="154" name="Body Level One…"/>
          <p:cNvSpPr txBox="1"/>
          <p:nvPr>
            <p:ph type="body" sz="quarter" idx="1"/>
          </p:nvPr>
        </p:nvSpPr>
        <p:spPr>
          <a:xfrm>
            <a:off x="1300479" y="7009758"/>
            <a:ext cx="10403842" cy="1405114"/>
          </a:xfrm>
          <a:prstGeom prst="rect">
            <a:avLst/>
          </a:prstGeom>
        </p:spPr>
        <p:txBody>
          <a:bodyPr lIns="65023" tIns="65023" rIns="65023" bIns="65023" anchor="t"/>
          <a:lstStyle>
            <a:lvl1pPr marL="0" indent="0" defTabSz="1300480">
              <a:lnSpc>
                <a:spcPct val="100000"/>
              </a:lnSpc>
              <a:spcBef>
                <a:spcPts val="0"/>
              </a:spcBef>
              <a:buSzTx/>
              <a:buFontTx/>
              <a:buNone/>
              <a:defRPr sz="2800">
                <a:solidFill>
                  <a:srgbClr val="000000"/>
                </a:solidFill>
                <a:latin typeface="Goudy Old Style"/>
                <a:ea typeface="Goudy Old Style"/>
                <a:cs typeface="Goudy Old Style"/>
                <a:sym typeface="Goudy Old Style"/>
              </a:defRPr>
            </a:lvl1pPr>
            <a:lvl2pPr marL="0" indent="457200" defTabSz="1300480">
              <a:lnSpc>
                <a:spcPct val="100000"/>
              </a:lnSpc>
              <a:spcBef>
                <a:spcPts val="0"/>
              </a:spcBef>
              <a:buSzTx/>
              <a:buFontTx/>
              <a:buNone/>
              <a:defRPr sz="2800">
                <a:solidFill>
                  <a:srgbClr val="000000"/>
                </a:solidFill>
                <a:latin typeface="Goudy Old Style"/>
                <a:ea typeface="Goudy Old Style"/>
                <a:cs typeface="Goudy Old Style"/>
                <a:sym typeface="Goudy Old Style"/>
              </a:defRPr>
            </a:lvl2pPr>
            <a:lvl3pPr marL="0" indent="914400" defTabSz="1300480">
              <a:lnSpc>
                <a:spcPct val="100000"/>
              </a:lnSpc>
              <a:spcBef>
                <a:spcPts val="0"/>
              </a:spcBef>
              <a:buSzTx/>
              <a:buFontTx/>
              <a:buNone/>
              <a:defRPr sz="2800">
                <a:solidFill>
                  <a:srgbClr val="000000"/>
                </a:solidFill>
                <a:latin typeface="Goudy Old Style"/>
                <a:ea typeface="Goudy Old Style"/>
                <a:cs typeface="Goudy Old Style"/>
                <a:sym typeface="Goudy Old Style"/>
              </a:defRPr>
            </a:lvl3pPr>
            <a:lvl4pPr marL="0" indent="1371600" defTabSz="1300480">
              <a:lnSpc>
                <a:spcPct val="100000"/>
              </a:lnSpc>
              <a:spcBef>
                <a:spcPts val="0"/>
              </a:spcBef>
              <a:buSzTx/>
              <a:buFontTx/>
              <a:buNone/>
              <a:defRPr sz="2800">
                <a:solidFill>
                  <a:srgbClr val="000000"/>
                </a:solidFill>
                <a:latin typeface="Goudy Old Style"/>
                <a:ea typeface="Goudy Old Style"/>
                <a:cs typeface="Goudy Old Style"/>
                <a:sym typeface="Goudy Old Style"/>
              </a:defRPr>
            </a:lvl4pPr>
            <a:lvl5pPr marL="0" indent="1828800" defTabSz="1300480">
              <a:lnSpc>
                <a:spcPct val="100000"/>
              </a:lnSpc>
              <a:spcBef>
                <a:spcPts val="0"/>
              </a:spcBef>
              <a:buSzTx/>
              <a:buFontTx/>
              <a:buNone/>
              <a:defRPr sz="2800">
                <a:solidFill>
                  <a:srgbClr val="000000"/>
                </a:solidFill>
                <a:latin typeface="Goudy Old Style"/>
                <a:ea typeface="Goudy Old Style"/>
                <a:cs typeface="Goudy Old Style"/>
                <a:sym typeface="Goudy Old Sty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5" name="Picture Placeholder 9"/>
          <p:cNvSpPr/>
          <p:nvPr>
            <p:ph type="pic" sz="half" idx="13"/>
          </p:nvPr>
        </p:nvSpPr>
        <p:spPr>
          <a:xfrm rot="232775">
            <a:off x="3197378" y="802935"/>
            <a:ext cx="6618422" cy="4369614"/>
          </a:xfrm>
          <a:prstGeom prst="rect">
            <a:avLst/>
          </a:prstGeom>
        </p:spPr>
        <p:txBody>
          <a:bodyPr lIns="91439" tIns="45719" rIns="91439" bIns="45719" anchor="t">
            <a:noAutofit/>
          </a:bodyPr>
          <a:lstStyle/>
          <a:p>
            <a:pPr/>
          </a:p>
        </p:txBody>
      </p:sp>
      <p:sp>
        <p:nvSpPr>
          <p:cNvPr id="156" name="Slide Number"/>
          <p:cNvSpPr txBox="1"/>
          <p:nvPr>
            <p:ph type="sldNum" sz="quarter" idx="2"/>
          </p:nvPr>
        </p:nvSpPr>
        <p:spPr>
          <a:xfrm>
            <a:off x="11312659" y="7433612"/>
            <a:ext cx="1493662" cy="1920749"/>
          </a:xfrm>
          <a:prstGeom prst="rect">
            <a:avLst/>
          </a:prstGeom>
          <a:effectLst/>
        </p:spPr>
        <p:txBody>
          <a:bodyPr lIns="65023" tIns="65023" rIns="65023" bIns="65023" anchor="ctr">
            <a:spAutoFit/>
          </a:bodyPr>
          <a:lstStyle>
            <a:lvl1pPr algn="r" defTabSz="1300480">
              <a:defRPr sz="11600">
                <a:solidFill>
                  <a:srgbClr val="000000">
                    <a:alpha val="10000"/>
                  </a:srgbClr>
                </a:solidFill>
                <a:latin typeface="Impact"/>
                <a:ea typeface="Impact"/>
                <a:cs typeface="Impact"/>
                <a:sym typeface="Impact"/>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3" name="Slide Number"/>
          <p:cNvSpPr txBox="1"/>
          <p:nvPr>
            <p:ph type="sldNum" sz="quarter" idx="2"/>
          </p:nvPr>
        </p:nvSpPr>
        <p:spPr>
          <a:xfrm>
            <a:off x="11312659" y="7433612"/>
            <a:ext cx="1493662" cy="1920749"/>
          </a:xfrm>
          <a:prstGeom prst="rect">
            <a:avLst/>
          </a:prstGeom>
          <a:effectLst/>
        </p:spPr>
        <p:txBody>
          <a:bodyPr lIns="65023" tIns="65023" rIns="65023" bIns="65023" anchor="ctr">
            <a:spAutoFit/>
          </a:bodyPr>
          <a:lstStyle>
            <a:lvl1pPr algn="r" defTabSz="1300480">
              <a:defRPr sz="11600">
                <a:solidFill>
                  <a:srgbClr val="000000">
                    <a:alpha val="10000"/>
                  </a:srgbClr>
                </a:solidFill>
                <a:latin typeface="Impact"/>
                <a:ea typeface="Impact"/>
                <a:cs typeface="Impact"/>
                <a:sym typeface="Impact"/>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0" name="Body Level One…"/>
          <p:cNvSpPr txBox="1"/>
          <p:nvPr>
            <p:ph type="body" idx="1"/>
          </p:nvPr>
        </p:nvSpPr>
        <p:spPr>
          <a:xfrm>
            <a:off x="650239" y="2873740"/>
            <a:ext cx="11704322" cy="6879860"/>
          </a:xfrm>
          <a:prstGeom prst="rect">
            <a:avLst/>
          </a:prstGeom>
        </p:spPr>
        <p:txBody>
          <a:bodyPr lIns="65023" tIns="65023" rIns="65023" bIns="65023" anchor="t">
            <a:noAutofit/>
          </a:bodyPr>
          <a:lstStyle>
            <a:lvl1pPr marL="471487" indent="-471487" defTabSz="650240">
              <a:lnSpc>
                <a:spcPct val="110000"/>
              </a:lnSpc>
              <a:spcBef>
                <a:spcPts val="0"/>
              </a:spcBef>
              <a:buSzPct val="100000"/>
              <a:buFont typeface="Arial"/>
              <a:buChar char="★"/>
              <a:defRPr b="1" sz="4400">
                <a:solidFill>
                  <a:srgbClr val="000090"/>
                </a:solidFill>
                <a:latin typeface="Cambria"/>
                <a:ea typeface="Cambria"/>
                <a:cs typeface="Cambria"/>
                <a:sym typeface="Cambria"/>
              </a:defRPr>
            </a:lvl1pPr>
            <a:lvl2pPr marL="906235" indent="-449035" defTabSz="650240">
              <a:lnSpc>
                <a:spcPct val="110000"/>
              </a:lnSpc>
              <a:spcBef>
                <a:spcPts val="0"/>
              </a:spcBef>
              <a:buSzPct val="100000"/>
              <a:buFont typeface="Arial"/>
              <a:buChar char="–"/>
              <a:defRPr sz="4400">
                <a:solidFill>
                  <a:srgbClr val="000090"/>
                </a:solidFill>
                <a:latin typeface="Cambria"/>
                <a:ea typeface="Cambria"/>
                <a:cs typeface="Cambria"/>
                <a:sym typeface="Cambria"/>
              </a:defRPr>
            </a:lvl2pPr>
            <a:lvl3pPr marL="1333500" indent="-419100" defTabSz="650240">
              <a:lnSpc>
                <a:spcPct val="110000"/>
              </a:lnSpc>
              <a:spcBef>
                <a:spcPts val="0"/>
              </a:spcBef>
              <a:buSzPct val="100000"/>
              <a:buFont typeface="Arial"/>
              <a:buChar char="•"/>
              <a:defRPr sz="4400">
                <a:solidFill>
                  <a:srgbClr val="000090"/>
                </a:solidFill>
                <a:latin typeface="Cambria"/>
                <a:ea typeface="Cambria"/>
                <a:cs typeface="Cambria"/>
                <a:sym typeface="Cambria"/>
              </a:defRPr>
            </a:lvl3pPr>
            <a:lvl4pPr marL="1874520" indent="-502920" defTabSz="650240">
              <a:lnSpc>
                <a:spcPct val="110000"/>
              </a:lnSpc>
              <a:spcBef>
                <a:spcPts val="0"/>
              </a:spcBef>
              <a:buSzPct val="100000"/>
              <a:buFont typeface="Arial"/>
              <a:buChar char="–"/>
              <a:defRPr sz="4400">
                <a:solidFill>
                  <a:srgbClr val="000090"/>
                </a:solidFill>
                <a:latin typeface="Cambria"/>
                <a:ea typeface="Cambria"/>
                <a:cs typeface="Cambria"/>
                <a:sym typeface="Cambria"/>
              </a:defRPr>
            </a:lvl4pPr>
            <a:lvl5pPr marL="2387600" indent="-558800" defTabSz="650240">
              <a:lnSpc>
                <a:spcPct val="110000"/>
              </a:lnSpc>
              <a:spcBef>
                <a:spcPts val="0"/>
              </a:spcBef>
              <a:buSzPct val="100000"/>
              <a:buFont typeface="Arial"/>
              <a:buChar char="»"/>
              <a:defRPr sz="4400">
                <a:solidFill>
                  <a:srgbClr val="000090"/>
                </a:solidFill>
                <a:latin typeface="Cambria"/>
                <a:ea typeface="Cambria"/>
                <a:cs typeface="Cambria"/>
                <a:sym typeface="Cambri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71" name="Title Text"/>
          <p:cNvSpPr txBox="1"/>
          <p:nvPr>
            <p:ph type="title"/>
          </p:nvPr>
        </p:nvSpPr>
        <p:spPr>
          <a:xfrm>
            <a:off x="3079506" y="130950"/>
            <a:ext cx="9923505" cy="2144890"/>
          </a:xfrm>
          <a:prstGeom prst="rect">
            <a:avLst/>
          </a:prstGeom>
          <a:effectLst/>
        </p:spPr>
        <p:txBody>
          <a:bodyPr lIns="65023" tIns="65023" rIns="65023" bIns="65023">
            <a:noAutofit/>
          </a:bodyPr>
          <a:lstStyle>
            <a:lvl1pPr defTabSz="650240">
              <a:lnSpc>
                <a:spcPct val="100000"/>
              </a:lnSpc>
              <a:defRPr b="1" cap="none" i="1" spc="0" sz="6200">
                <a:solidFill>
                  <a:srgbClr val="000090"/>
                </a:solidFill>
                <a:latin typeface="Cambria"/>
                <a:ea typeface="Cambria"/>
                <a:cs typeface="Cambria"/>
                <a:sym typeface="Cambria"/>
              </a:defRPr>
            </a:lvl1pPr>
          </a:lstStyle>
          <a:p>
            <a:pPr>
              <a:defRPr>
                <a:effectLst/>
              </a:defRPr>
            </a:pPr>
            <a:r>
              <a:t>Title Text</a:t>
            </a:r>
          </a:p>
        </p:txBody>
      </p:sp>
      <p:sp>
        <p:nvSpPr>
          <p:cNvPr id="172" name="Slide Number"/>
          <p:cNvSpPr txBox="1"/>
          <p:nvPr>
            <p:ph type="sldNum" sz="quarter" idx="2"/>
          </p:nvPr>
        </p:nvSpPr>
        <p:spPr>
          <a:xfrm>
            <a:off x="6285653" y="8779792"/>
            <a:ext cx="3034455" cy="520701"/>
          </a:xfrm>
          <a:prstGeom prst="rect">
            <a:avLst/>
          </a:prstGeom>
          <a:effectLst/>
        </p:spPr>
        <p:txBody>
          <a:bodyPr lIns="65023" tIns="65023" rIns="65023" bIns="65023" anchor="ctr">
            <a:spAutoFit/>
          </a:bodyPr>
          <a:lstStyle>
            <a:lvl1pPr algn="r" defTabSz="650240">
              <a:defRPr sz="1600">
                <a:solidFill>
                  <a:srgbClr val="898989"/>
                </a:solidFill>
                <a:latin typeface="Book Antiqua"/>
                <a:ea typeface="Book Antiqua"/>
                <a:cs typeface="Book Antiqua"/>
                <a:sym typeface="Book Antiqua"/>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9" name="-Johnny Appleseed"/>
          <p:cNvSpPr txBox="1"/>
          <p:nvPr>
            <p:ph type="body" sz="quarter" idx="13"/>
          </p:nvPr>
        </p:nvSpPr>
        <p:spPr>
          <a:xfrm>
            <a:off x="1299331" y="6362700"/>
            <a:ext cx="10401301" cy="508000"/>
          </a:xfrm>
          <a:prstGeom prst="rect">
            <a:avLst/>
          </a:prstGeom>
        </p:spPr>
        <p:txBody>
          <a:bodyPr>
            <a:spAutoFit/>
          </a:bodyPr>
          <a:lstStyle>
            <a:lvl1pPr marL="0" indent="0" algn="ctr">
              <a:lnSpc>
                <a:spcPct val="100000"/>
              </a:lnSpc>
              <a:spcBef>
                <a:spcPts val="0"/>
              </a:spcBef>
              <a:buSzTx/>
              <a:buFontTx/>
              <a:buNone/>
              <a:defRPr i="1" sz="2800"/>
            </a:lvl1pPr>
          </a:lstStyle>
          <a:p>
            <a:pPr/>
            <a:r>
              <a:t>-Johnny Appleseed</a:t>
            </a:r>
          </a:p>
        </p:txBody>
      </p:sp>
      <p:sp>
        <p:nvSpPr>
          <p:cNvPr id="180" name="“Type a quote here.”"/>
          <p:cNvSpPr txBox="1"/>
          <p:nvPr>
            <p:ph type="body" sz="quarter" idx="14"/>
          </p:nvPr>
        </p:nvSpPr>
        <p:spPr>
          <a:xfrm>
            <a:off x="1257300" y="4330700"/>
            <a:ext cx="10490200" cy="558800"/>
          </a:xfrm>
          <a:prstGeom prst="rect">
            <a:avLst/>
          </a:prstGeom>
        </p:spPr>
        <p:txBody>
          <a:bodyPr>
            <a:spAutoFit/>
          </a:bodyPr>
          <a:lstStyle>
            <a:lvl1pPr marL="0" indent="0" algn="ctr">
              <a:lnSpc>
                <a:spcPct val="155000"/>
              </a:lnSpc>
              <a:spcBef>
                <a:spcPts val="2400"/>
              </a:spcBef>
              <a:buSzTx/>
              <a:buFontTx/>
              <a:buNone/>
              <a:defRPr sz="3200"/>
            </a:lvl1pPr>
          </a:lstStyle>
          <a:p>
            <a:pPr/>
            <a:r>
              <a:t>“Type a quote here.”</a:t>
            </a:r>
          </a:p>
        </p:txBody>
      </p:sp>
      <p:sp>
        <p:nvSpPr>
          <p:cNvPr id="181"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quarter" idx="13"/>
          </p:nvPr>
        </p:nvSpPr>
        <p:spPr>
          <a:xfrm>
            <a:off x="685800" y="711200"/>
            <a:ext cx="4089400" cy="5499100"/>
          </a:xfrm>
          <a:prstGeom prst="rect">
            <a:avLst/>
          </a:prstGeom>
          <a:ln w="9525">
            <a:round/>
          </a:ln>
        </p:spPr>
        <p:txBody>
          <a:bodyPr lIns="91439" tIns="45719" rIns="91439" bIns="45719" anchor="t">
            <a:noAutofit/>
          </a:bodyPr>
          <a:lstStyle/>
          <a:p>
            <a:pPr/>
          </a:p>
        </p:txBody>
      </p:sp>
      <p:sp>
        <p:nvSpPr>
          <p:cNvPr id="21" name="Image"/>
          <p:cNvSpPr/>
          <p:nvPr>
            <p:ph type="pic" sz="half" idx="14"/>
          </p:nvPr>
        </p:nvSpPr>
        <p:spPr>
          <a:xfrm>
            <a:off x="4965700" y="711200"/>
            <a:ext cx="7315200" cy="5499100"/>
          </a:xfrm>
          <a:prstGeom prst="rect">
            <a:avLst/>
          </a:prstGeom>
          <a:ln w="9525">
            <a:round/>
          </a:ln>
        </p:spPr>
        <p:txBody>
          <a:bodyPr lIns="91439" tIns="45719" rIns="91439" bIns="45719" anchor="t">
            <a:noAutofit/>
          </a:bodyPr>
          <a:lstStyle/>
          <a:p>
            <a:pPr/>
          </a:p>
        </p:txBody>
      </p:sp>
      <p:sp>
        <p:nvSpPr>
          <p:cNvPr id="22" name="Title Text"/>
          <p:cNvSpPr txBox="1"/>
          <p:nvPr>
            <p:ph type="title"/>
          </p:nvPr>
        </p:nvSpPr>
        <p:spPr>
          <a:xfrm>
            <a:off x="825500" y="7137400"/>
            <a:ext cx="11353800" cy="1181100"/>
          </a:xfrm>
          <a:prstGeom prst="rect">
            <a:avLst/>
          </a:prstGeom>
          <a:effectLst/>
        </p:spPr>
        <p:txBody>
          <a:bodyPr anchor="b"/>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23" name="Body Level One…"/>
          <p:cNvSpPr txBox="1"/>
          <p:nvPr>
            <p:ph type="body" sz="quarter" idx="1"/>
          </p:nvPr>
        </p:nvSpPr>
        <p:spPr>
          <a:xfrm>
            <a:off x="825500" y="8305800"/>
            <a:ext cx="11353800" cy="889000"/>
          </a:xfrm>
          <a:prstGeom prst="rect">
            <a:avLst/>
          </a:prstGeom>
        </p:spPr>
        <p:txBody>
          <a:bodyPr anchor="t"/>
          <a:lstStyle>
            <a:lvl1pPr marL="0" indent="0" algn="ctr">
              <a:spcBef>
                <a:spcPts val="0"/>
              </a:spcBef>
              <a:buSzTx/>
              <a:buFontTx/>
              <a:buNone/>
              <a:defRPr i="1" sz="4300">
                <a:solidFill>
                  <a:schemeClr val="accent3">
                    <a:hueOff val="288579"/>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1pPr>
            <a:lvl2pPr marL="0" indent="228600" algn="ctr">
              <a:spcBef>
                <a:spcPts val="0"/>
              </a:spcBef>
              <a:buSzTx/>
              <a:buFontTx/>
              <a:buNone/>
              <a:defRPr i="1" sz="4300">
                <a:solidFill>
                  <a:schemeClr val="accent3">
                    <a:hueOff val="288579"/>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2pPr>
            <a:lvl3pPr marL="0" indent="457200" algn="ctr">
              <a:spcBef>
                <a:spcPts val="0"/>
              </a:spcBef>
              <a:buSzTx/>
              <a:buFontTx/>
              <a:buNone/>
              <a:defRPr i="1" sz="4300">
                <a:solidFill>
                  <a:schemeClr val="accent3">
                    <a:hueOff val="288579"/>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3pPr>
            <a:lvl4pPr marL="0" indent="685800" algn="ctr">
              <a:spcBef>
                <a:spcPts val="0"/>
              </a:spcBef>
              <a:buSzTx/>
              <a:buFontTx/>
              <a:buNone/>
              <a:defRPr i="1" sz="4300">
                <a:solidFill>
                  <a:schemeClr val="accent3">
                    <a:hueOff val="288579"/>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4pPr>
            <a:lvl5pPr marL="0" indent="914400" algn="ctr">
              <a:spcBef>
                <a:spcPts val="0"/>
              </a:spcBef>
              <a:buSzTx/>
              <a:buFontTx/>
              <a:buNone/>
              <a:defRPr i="1" sz="4300">
                <a:solidFill>
                  <a:schemeClr val="accent3">
                    <a:hueOff val="288579"/>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9" name="Image"/>
          <p:cNvSpPr/>
          <p:nvPr>
            <p:ph type="pic" sz="half" idx="13"/>
          </p:nvPr>
        </p:nvSpPr>
        <p:spPr>
          <a:xfrm>
            <a:off x="7645400" y="1727200"/>
            <a:ext cx="4673600" cy="6184900"/>
          </a:xfrm>
          <a:prstGeom prst="rect">
            <a:avLst/>
          </a:prstGeom>
          <a:ln w="9525">
            <a:round/>
          </a:ln>
        </p:spPr>
        <p:txBody>
          <a:bodyPr lIns="91439" tIns="45719" rIns="91439" bIns="45719" anchor="t">
            <a:noAutofit/>
          </a:bodyPr>
          <a:lstStyle/>
          <a:p>
            <a:pPr/>
          </a:p>
        </p:txBody>
      </p:sp>
      <p:sp>
        <p:nvSpPr>
          <p:cNvPr id="40" name="Title Text"/>
          <p:cNvSpPr txBox="1"/>
          <p:nvPr>
            <p:ph type="title"/>
          </p:nvPr>
        </p:nvSpPr>
        <p:spPr>
          <a:xfrm>
            <a:off x="304800" y="1778000"/>
            <a:ext cx="7327900" cy="3340100"/>
          </a:xfrm>
          <a:prstGeom prst="rect">
            <a:avLst/>
          </a:prstGeom>
        </p:spPr>
        <p:txBody>
          <a:bodyPr anchor="b"/>
          <a:lstStyle/>
          <a:p>
            <a:pPr/>
            <a:r>
              <a:t>Title Text</a:t>
            </a:r>
          </a:p>
        </p:txBody>
      </p:sp>
      <p:sp>
        <p:nvSpPr>
          <p:cNvPr id="41" name="Body Level One…"/>
          <p:cNvSpPr txBox="1"/>
          <p:nvPr>
            <p:ph type="body" sz="quarter" idx="1"/>
          </p:nvPr>
        </p:nvSpPr>
        <p:spPr>
          <a:xfrm>
            <a:off x="304800" y="5168900"/>
            <a:ext cx="7327900" cy="2743200"/>
          </a:xfrm>
          <a:prstGeom prst="rect">
            <a:avLst/>
          </a:prstGeom>
        </p:spPr>
        <p:txBody>
          <a:bodyPr anchor="t"/>
          <a:lstStyle>
            <a:lvl1pPr marL="0" indent="0" algn="ctr">
              <a:spcBef>
                <a:spcPts val="0"/>
              </a:spcBef>
              <a:buSzTx/>
              <a:buFontTx/>
              <a:buNone/>
              <a:defRPr i="1" sz="3200"/>
            </a:lvl1pPr>
            <a:lvl2pPr marL="0" indent="228600" algn="ctr">
              <a:spcBef>
                <a:spcPts val="0"/>
              </a:spcBef>
              <a:buSzTx/>
              <a:buFontTx/>
              <a:buNone/>
              <a:defRPr i="1" sz="3200"/>
            </a:lvl2pPr>
            <a:lvl3pPr marL="0" indent="457200" algn="ctr">
              <a:spcBef>
                <a:spcPts val="0"/>
              </a:spcBef>
              <a:buSzTx/>
              <a:buFontTx/>
              <a:buNone/>
              <a:defRPr i="1" sz="3200"/>
            </a:lvl3pPr>
            <a:lvl4pPr marL="0" indent="685800" algn="ctr">
              <a:spcBef>
                <a:spcPts val="0"/>
              </a:spcBef>
              <a:buSzTx/>
              <a:buFontTx/>
              <a:buNone/>
              <a:defRPr i="1" sz="3200"/>
            </a:lvl4pPr>
            <a:lvl5pPr marL="0" indent="914400" algn="ctr">
              <a:spcBef>
                <a:spcPts val="0"/>
              </a:spcBef>
              <a:buSzTx/>
              <a:buFont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0"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8" name="Body Level One…"/>
          <p:cNvSpPr txBox="1"/>
          <p:nvPr>
            <p:ph type="body" idx="1"/>
          </p:nvPr>
        </p:nvSpPr>
        <p:spPr>
          <a:xfrm>
            <a:off x="825500" y="2705100"/>
            <a:ext cx="11353800" cy="6223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xfrm>
            <a:off x="6337299" y="8991600"/>
            <a:ext cx="342901" cy="4064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Image"/>
          <p:cNvSpPr/>
          <p:nvPr>
            <p:ph type="pic" sz="half" idx="13"/>
          </p:nvPr>
        </p:nvSpPr>
        <p:spPr>
          <a:xfrm>
            <a:off x="7391400" y="2717800"/>
            <a:ext cx="4673600" cy="6184900"/>
          </a:xfrm>
          <a:prstGeom prst="rect">
            <a:avLst/>
          </a:prstGeom>
          <a:ln w="9525">
            <a:round/>
          </a:ln>
        </p:spPr>
        <p:txBody>
          <a:bodyPr lIns="91439" tIns="45719" rIns="91439" bIns="45719" anchor="t">
            <a:noAutofit/>
          </a:bodyPr>
          <a:lstStyle/>
          <a:p>
            <a:pPr/>
          </a:p>
        </p:txBody>
      </p:sp>
      <p:sp>
        <p:nvSpPr>
          <p:cNvPr id="6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68" name="Body Level One…"/>
          <p:cNvSpPr txBox="1"/>
          <p:nvPr>
            <p:ph type="body" sz="half" idx="1"/>
          </p:nvPr>
        </p:nvSpPr>
        <p:spPr>
          <a:xfrm>
            <a:off x="825500" y="2768600"/>
            <a:ext cx="5422900" cy="6184900"/>
          </a:xfrm>
          <a:prstGeom prst="rect">
            <a:avLst/>
          </a:prstGeom>
        </p:spPr>
        <p:txBody>
          <a:bodyPr/>
          <a:lstStyle>
            <a:lvl1pPr marL="406400" indent="-406400">
              <a:spcBef>
                <a:spcPts val="3600"/>
              </a:spcBef>
              <a:buBlip>
                <a:blip r:embed="rId3"/>
              </a:buBlip>
              <a:defRPr sz="3200"/>
            </a:lvl1pPr>
            <a:lvl2pPr marL="812800" indent="-406400">
              <a:spcBef>
                <a:spcPts val="3600"/>
              </a:spcBef>
              <a:buBlip>
                <a:blip r:embed="rId3"/>
              </a:buBlip>
              <a:defRPr sz="3200"/>
            </a:lvl2pPr>
            <a:lvl3pPr marL="1219200" indent="-406400">
              <a:spcBef>
                <a:spcPts val="3600"/>
              </a:spcBef>
              <a:buBlip>
                <a:blip r:embed="rId3"/>
              </a:buBlip>
              <a:defRPr sz="3200"/>
            </a:lvl3pPr>
            <a:lvl4pPr marL="1625600" indent="-406400">
              <a:spcBef>
                <a:spcPts val="3600"/>
              </a:spcBef>
              <a:buBlip>
                <a:blip r:embed="rId3"/>
              </a:buBlip>
              <a:defRPr sz="3200"/>
            </a:lvl4pPr>
            <a:lvl5pPr marL="2032000" indent="-406400">
              <a:spcBef>
                <a:spcPts val="3600"/>
              </a:spcBef>
              <a:buBlip>
                <a:blip r:embed="rId3"/>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pic>
        <p:nvPicPr>
          <p:cNvPr id="84" name="embossed_background.jpeg" descr="embossed_background.jpeg"/>
          <p:cNvPicPr>
            <a:picLocks noChangeAspect="1"/>
          </p:cNvPicPr>
          <p:nvPr/>
        </p:nvPicPr>
        <p:blipFill>
          <a:blip r:embed="rId2">
            <a:extLst/>
          </a:blip>
          <a:stretch>
            <a:fillRect/>
          </a:stretch>
        </p:blipFill>
        <p:spPr>
          <a:xfrm>
            <a:off x="647700" y="647700"/>
            <a:ext cx="11747500" cy="8472197"/>
          </a:xfrm>
          <a:prstGeom prst="rect">
            <a:avLst/>
          </a:prstGeom>
          <a:ln w="12700">
            <a:miter lim="400000"/>
          </a:ln>
        </p:spPr>
      </p:pic>
      <p:sp>
        <p:nvSpPr>
          <p:cNvPr id="85" name="Image"/>
          <p:cNvSpPr/>
          <p:nvPr>
            <p:ph type="pic" sz="half" idx="13"/>
          </p:nvPr>
        </p:nvSpPr>
        <p:spPr>
          <a:xfrm>
            <a:off x="952500" y="1003300"/>
            <a:ext cx="5829300" cy="7810500"/>
          </a:xfrm>
          <a:prstGeom prst="rect">
            <a:avLst/>
          </a:prstGeom>
          <a:ln w="9525">
            <a:round/>
          </a:ln>
        </p:spPr>
        <p:txBody>
          <a:bodyPr lIns="91439" tIns="45719" rIns="91439" bIns="45719" anchor="t">
            <a:noAutofit/>
          </a:bodyPr>
          <a:lstStyle/>
          <a:p>
            <a:pPr/>
          </a:p>
        </p:txBody>
      </p:sp>
      <p:sp>
        <p:nvSpPr>
          <p:cNvPr id="86" name="Image"/>
          <p:cNvSpPr/>
          <p:nvPr>
            <p:ph type="pic" sz="quarter" idx="14"/>
          </p:nvPr>
        </p:nvSpPr>
        <p:spPr>
          <a:xfrm>
            <a:off x="6972300" y="965200"/>
            <a:ext cx="5080000" cy="3810000"/>
          </a:xfrm>
          <a:prstGeom prst="rect">
            <a:avLst/>
          </a:prstGeom>
          <a:ln w="9525">
            <a:round/>
          </a:ln>
        </p:spPr>
        <p:txBody>
          <a:bodyPr lIns="91439" tIns="45719" rIns="91439" bIns="45719" anchor="t">
            <a:noAutofit/>
          </a:bodyPr>
          <a:lstStyle/>
          <a:p>
            <a:pPr/>
          </a:p>
        </p:txBody>
      </p:sp>
      <p:sp>
        <p:nvSpPr>
          <p:cNvPr id="87" name="Image"/>
          <p:cNvSpPr/>
          <p:nvPr>
            <p:ph type="pic" sz="quarter" idx="15"/>
          </p:nvPr>
        </p:nvSpPr>
        <p:spPr>
          <a:xfrm>
            <a:off x="6972300" y="5029200"/>
            <a:ext cx="5080000" cy="3810000"/>
          </a:xfrm>
          <a:prstGeom prst="rect">
            <a:avLst/>
          </a:prstGeom>
          <a:ln w="9525">
            <a:round/>
          </a:ln>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825500" y="3733800"/>
            <a:ext cx="11353800" cy="2273300"/>
          </a:xfrm>
          <a:prstGeom prst="rect">
            <a:avLst/>
          </a:prstGeom>
          <a:ln w="12700">
            <a:miter lim="400000"/>
          </a:ln>
          <a:effectLst>
            <a:outerShdw sx="100000" sy="100000" kx="0" ky="0" algn="b" rotWithShape="0" blurRad="25400" dist="12700" dir="5400000">
              <a:srgbClr val="FFFFFF"/>
            </a:outerShdw>
          </a:effectLst>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825500" y="825500"/>
            <a:ext cx="11353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7299" y="8991600"/>
            <a:ext cx="342901" cy="406400"/>
          </a:xfrm>
          <a:prstGeom prst="rect">
            <a:avLst/>
          </a:prstGeom>
          <a:ln w="12700">
            <a:miter lim="400000"/>
          </a:ln>
          <a:effectLst>
            <a:outerShdw sx="100000" sy="100000" kx="0" ky="0" algn="b" rotWithShape="0" blurRad="12700" dist="12700" dir="5400000">
              <a:srgbClr val="FFFFFF">
                <a:alpha val="20000"/>
              </a:srgbClr>
            </a:outerShdw>
          </a:effectLst>
        </p:spPr>
        <p:txBody>
          <a:bodyPr wrap="none" lIns="50800" tIns="50800" rIns="50800" bIns="50800">
            <a:normAutofit fontScale="100000" lnSpcReduction="0"/>
          </a:bodyPr>
          <a:lstStyle>
            <a:lvl1pPr>
              <a:lnSpc>
                <a:spcPct val="100000"/>
              </a:lnSpc>
              <a:defRPr sz="1800">
                <a:latin typeface="Palatino"/>
                <a:ea typeface="Palatino"/>
                <a:cs typeface="Palatino"/>
                <a:sym typeface="Palatino"/>
              </a:defRPr>
            </a:lvl1pPr>
          </a:lstStyle>
          <a:p>
            <a:pPr>
              <a:defRPr>
                <a:effectLst/>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Lst>
  <p:transition xmlns:p14="http://schemas.microsoft.com/office/powerpoint/2010/main" spd="med" advClick="1"/>
  <p:txStyles>
    <p:titleStyle>
      <a:lvl1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1pPr>
      <a:lvl2pPr marL="0" marR="0" indent="2286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2pPr>
      <a:lvl3pPr marL="0" marR="0" indent="4572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3pPr>
      <a:lvl4pPr marL="0" marR="0" indent="6858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4pPr>
      <a:lvl5pPr marL="0" marR="0" indent="9144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5pPr>
      <a:lvl6pPr marL="0" marR="0" indent="11430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6pPr>
      <a:lvl7pPr marL="0" marR="0" indent="13716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7pPr>
      <a:lvl8pPr marL="0" marR="0" indent="16002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8pPr>
      <a:lvl9pPr marL="0" marR="0" indent="18288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9pPr>
    </p:titleStyle>
    <p:bodyStyle>
      <a:lvl1pPr marL="4318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8636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12954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17272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21590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25908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30226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34544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38862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s://thebibleproject.com/explore/image-god/"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9.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0" name="CB1FADAF-3417-48D5-92B4-1A0ACF874514-L0-001.jpeg" descr="CB1FADAF-3417-48D5-92B4-1A0ACF874514-L0-001.jpeg"/>
          <p:cNvPicPr>
            <a:picLocks noChangeAspect="0"/>
          </p:cNvPicPr>
          <p:nvPr>
            <p:ph type="pic" idx="14"/>
          </p:nvPr>
        </p:nvPicPr>
        <p:blipFill>
          <a:blip r:embed="rId2">
            <a:extLst/>
          </a:blip>
          <a:stretch>
            <a:fillRect/>
          </a:stretch>
        </p:blipFill>
        <p:spPr>
          <a:xfrm>
            <a:off x="736600" y="723900"/>
            <a:ext cx="11531601" cy="5575300"/>
          </a:xfrm>
          <a:prstGeom prst="rect">
            <a:avLst/>
          </a:prstGeom>
        </p:spPr>
      </p:pic>
      <p:sp>
        <p:nvSpPr>
          <p:cNvPr id="191" name="The Big Picture"/>
          <p:cNvSpPr txBox="1"/>
          <p:nvPr>
            <p:ph type="title"/>
          </p:nvPr>
        </p:nvSpPr>
        <p:spPr>
          <a:prstGeom prst="rect">
            <a:avLst/>
          </a:prstGeom>
        </p:spPr>
        <p:txBody>
          <a:bodyPr/>
          <a:lstStyle/>
          <a:p>
            <a:pPr/>
            <a:r>
              <a:t>The Big Picture</a:t>
            </a:r>
          </a:p>
        </p:txBody>
      </p:sp>
      <p:sp>
        <p:nvSpPr>
          <p:cNvPr id="192" name="The Image of God"/>
          <p:cNvSpPr txBox="1"/>
          <p:nvPr>
            <p:ph type="body" sz="quarter" idx="1"/>
          </p:nvPr>
        </p:nvSpPr>
        <p:spPr>
          <a:prstGeom prst="rect">
            <a:avLst/>
          </a:prstGeom>
        </p:spPr>
        <p:txBody>
          <a:bodyPr/>
          <a:lstStyle/>
          <a:p>
            <a:pPr/>
            <a:r>
              <a:t>The Image of God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lt" backwards="0">
                                    <p:tmAbs val="0"/>
                                  </p:iterate>
                                  <p:childTnLst>
                                    <p:set>
                                      <p:cBhvr>
                                        <p:cTn id="6" fill="hold"/>
                                        <p:tgtEl>
                                          <p:spTgt spid="192"/>
                                        </p:tgtEl>
                                        <p:attrNameLst>
                                          <p:attrName>style.visibility</p:attrName>
                                        </p:attrNameLst>
                                      </p:cBhvr>
                                      <p:to>
                                        <p:strVal val="visible"/>
                                      </p:to>
                                    </p:set>
                                    <p:animEffect filter="fade" transition="in">
                                      <p:cBhvr>
                                        <p:cTn id="7" dur="1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Title 1"/>
          <p:cNvSpPr txBox="1"/>
          <p:nvPr>
            <p:ph type="title"/>
          </p:nvPr>
        </p:nvSpPr>
        <p:spPr>
          <a:prstGeom prst="rect">
            <a:avLst/>
          </a:prstGeom>
        </p:spPr>
        <p:txBody>
          <a:bodyPr/>
          <a:lstStyle/>
          <a:p>
            <a:pPr/>
            <a:r>
              <a:t>The Moral Law</a:t>
            </a:r>
          </a:p>
        </p:txBody>
      </p:sp>
      <p:sp>
        <p:nvSpPr>
          <p:cNvPr id="256" name="Content Placeholder 2"/>
          <p:cNvSpPr txBox="1"/>
          <p:nvPr>
            <p:ph type="body" idx="1"/>
          </p:nvPr>
        </p:nvSpPr>
        <p:spPr>
          <a:prstGeom prst="rect">
            <a:avLst/>
          </a:prstGeom>
        </p:spPr>
        <p:txBody>
          <a:bodyPr/>
          <a:lstStyle/>
          <a:p>
            <a:pPr marL="0" indent="0" algn="ctr">
              <a:lnSpc>
                <a:spcPct val="155000"/>
              </a:lnSpc>
              <a:spcBef>
                <a:spcPts val="2400"/>
              </a:spcBef>
              <a:buSzTx/>
              <a:buNone/>
              <a:defRPr sz="3200"/>
            </a:pPr>
            <a:r>
              <a:t>“It is the doctrine of objective value, the belief that certain attitudes are really true, and others really false, to the kind of thing the universe is and the kind of things we are. ... In the </a:t>
            </a:r>
            <a:r>
              <a:rPr i="1"/>
              <a:t>Tao</a:t>
            </a:r>
            <a:r>
              <a:t> [or </a:t>
            </a:r>
            <a:r>
              <a:rPr i="1"/>
              <a:t>Way</a:t>
            </a:r>
            <a:r>
              <a:t>] … we find the concrete reality in which to participate is to be truly human: the real common will and common reason of humanity, alive, and growing like a tree, and branching out, as the situation varies, into ever new beauties and dignities of application.”</a:t>
            </a:r>
          </a:p>
          <a:p>
            <a:pPr marL="0" indent="0" algn="ctr">
              <a:lnSpc>
                <a:spcPct val="100000"/>
              </a:lnSpc>
              <a:spcBef>
                <a:spcPts val="0"/>
              </a:spcBef>
              <a:buSzTx/>
              <a:buNone/>
              <a:defRPr i="1" sz="2800"/>
            </a:pPr>
            <a:r>
              <a:t>~ C.S. Lewis, The Abolition of Man, ch. 1</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255"/>
                                        </p:tgtEl>
                                        <p:attrNameLst>
                                          <p:attrName>style.visibility</p:attrName>
                                        </p:attrNameLst>
                                      </p:cBhvr>
                                      <p:to>
                                        <p:strVal val="visible"/>
                                      </p:to>
                                    </p:set>
                                    <p:animEffect filter="fade" transition="in">
                                      <p:cBhvr>
                                        <p:cTn id="7" dur="1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5" grpId="1"/>
    </p:bldLst>
  </p:timing>
</p:sld>
</file>

<file path=ppt/slides/slide1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58" name="“If minds are wholly dependent on brains, and brains on biochemistry, and biochemistry (in the long run) on the meaningless flux of the atoms, I cannot understand how the thought of those minds should have any more significance than the sound of the wind in the trees. … I am certain that in passing from the scientific points of view to the theological, I have passed from dream to waking. … I believe in Christianity as I believe that the Sun has risen, not only because I see it, but because by it I see everything else.”…"/>
          <p:cNvSpPr txBox="1"/>
          <p:nvPr>
            <p:ph type="body" idx="14"/>
          </p:nvPr>
        </p:nvSpPr>
        <p:spPr>
          <a:xfrm>
            <a:off x="1257300" y="812800"/>
            <a:ext cx="10490200" cy="7594600"/>
          </a:xfrm>
          <a:prstGeom prst="rect">
            <a:avLst/>
          </a:prstGeom>
        </p:spPr>
        <p:txBody>
          <a:bodyPr/>
          <a:lstStyle/>
          <a:p>
            <a:pPr/>
            <a:r>
              <a:t>“If minds are wholly dependent on brains, and brains on biochemistry, and biochemistry (in the long run) on the meaningless flux of the atoms, I cannot understand how the thought of those minds should have any more significance than the sound of the wind in the trees. … I am certain that in passing from the scientific points of view to the theological, I have passed from dream to waking. … I believe in Christianity as I believe that the Sun has risen, not only because I see it, but because by it I see everything else.”</a:t>
            </a:r>
          </a:p>
          <a:p>
            <a:pPr>
              <a:lnSpc>
                <a:spcPct val="100000"/>
              </a:lnSpc>
              <a:spcBef>
                <a:spcPts val="0"/>
              </a:spcBef>
              <a:defRPr i="1" sz="2800"/>
            </a:pPr>
            <a:r>
              <a:t>~ C.S. Lewis, “Is Theology Poetry?”</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0" name="CB1FADAF-3417-48D5-92B4-1A0ACF874514-L0-001.jpeg" descr="CB1FADAF-3417-48D5-92B4-1A0ACF874514-L0-001.jpeg"/>
          <p:cNvPicPr>
            <a:picLocks noChangeAspect="0"/>
          </p:cNvPicPr>
          <p:nvPr>
            <p:ph type="pic" idx="13"/>
          </p:nvPr>
        </p:nvPicPr>
        <p:blipFill>
          <a:blip r:embed="rId2">
            <a:extLst/>
          </a:blip>
          <a:stretch>
            <a:fillRect/>
          </a:stretch>
        </p:blipFill>
        <p:spPr>
          <a:xfrm>
            <a:off x="7404100" y="2730500"/>
            <a:ext cx="4648200" cy="6261100"/>
          </a:xfrm>
          <a:prstGeom prst="rect">
            <a:avLst/>
          </a:prstGeom>
        </p:spPr>
      </p:pic>
      <p:sp>
        <p:nvSpPr>
          <p:cNvPr id="261" name="Three Big questions"/>
          <p:cNvSpPr txBox="1"/>
          <p:nvPr>
            <p:ph type="title"/>
          </p:nvPr>
        </p:nvSpPr>
        <p:spPr>
          <a:prstGeom prst="rect">
            <a:avLst/>
          </a:prstGeom>
        </p:spPr>
        <p:txBody>
          <a:bodyPr/>
          <a:lstStyle/>
          <a:p>
            <a:pPr/>
            <a:r>
              <a:t>Three Big questions</a:t>
            </a:r>
          </a:p>
        </p:txBody>
      </p:sp>
      <p:sp>
        <p:nvSpPr>
          <p:cNvPr id="262" name="How is God revealing himself?…"/>
          <p:cNvSpPr txBox="1"/>
          <p:nvPr>
            <p:ph type="body" sz="half" idx="1"/>
          </p:nvPr>
        </p:nvSpPr>
        <p:spPr>
          <a:prstGeom prst="rect">
            <a:avLst/>
          </a:prstGeom>
        </p:spPr>
        <p:txBody>
          <a:bodyPr/>
          <a:lstStyle/>
          <a:p>
            <a:pPr marL="431800" indent="-431800">
              <a:spcBef>
                <a:spcPts val="5200"/>
              </a:spcBef>
              <a:buBlip>
                <a:blip r:embed="rId3"/>
              </a:buBlip>
              <a:defRPr sz="3600"/>
            </a:pPr>
            <a:r>
              <a:t>How is God revealing himself?</a:t>
            </a:r>
          </a:p>
          <a:p>
            <a:pPr marL="431800" indent="-431800">
              <a:spcBef>
                <a:spcPts val="5200"/>
              </a:spcBef>
              <a:buBlip>
                <a:blip r:embed="rId3"/>
              </a:buBlip>
              <a:defRPr sz="3600"/>
            </a:pPr>
            <a:r>
              <a:t>How does this make sense of us?</a:t>
            </a:r>
          </a:p>
          <a:p>
            <a:pPr marL="431800" indent="-431800">
              <a:spcBef>
                <a:spcPts val="5200"/>
              </a:spcBef>
              <a:buBlip>
                <a:blip r:embed="rId3"/>
              </a:buBlip>
              <a:defRPr sz="3600"/>
            </a:pPr>
            <a:r>
              <a:t>Where do you stand in this story?</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261"/>
                                        </p:tgtEl>
                                        <p:attrNameLst>
                                          <p:attrName>style.visibility</p:attrName>
                                        </p:attrNameLst>
                                      </p:cBhvr>
                                      <p:to>
                                        <p:strVal val="visible"/>
                                      </p:to>
                                    </p:set>
                                    <p:animEffect filter="fade" transition="in">
                                      <p:cBhvr>
                                        <p:cTn id="7" dur="15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62">
                                            <p:bg/>
                                          </p:spTgt>
                                        </p:tgtEl>
                                        <p:attrNameLst>
                                          <p:attrName>style.visibility</p:attrName>
                                        </p:attrNameLst>
                                      </p:cBhvr>
                                      <p:to>
                                        <p:strVal val="visible"/>
                                      </p:to>
                                    </p:set>
                                    <p:animEffect filter="dissolve" transition="in">
                                      <p:cBhvr>
                                        <p:cTn id="12" dur="1500"/>
                                        <p:tgtEl>
                                          <p:spTgt spid="262">
                                            <p:bg/>
                                          </p:spTgt>
                                        </p:tgtEl>
                                      </p:cBhvr>
                                    </p:animEffect>
                                  </p:childTnLst>
                                </p:cTn>
                              </p:par>
                              <p:par>
                                <p:cTn id="13" presetClass="entr" nodeType="withEffect" presetSubtype="0" presetID="9" grpId="2" fill="hold">
                                  <p:stCondLst>
                                    <p:cond delay="0"/>
                                  </p:stCondLst>
                                  <p:iterate type="el" backwards="0">
                                    <p:tmAbs val="0"/>
                                  </p:iterate>
                                  <p:childTnLst>
                                    <p:set>
                                      <p:cBhvr>
                                        <p:cTn id="14" fill="hold"/>
                                        <p:tgtEl>
                                          <p:spTgt spid="262">
                                            <p:txEl>
                                              <p:pRg st="0" end="0"/>
                                            </p:txEl>
                                          </p:spTgt>
                                        </p:tgtEl>
                                        <p:attrNameLst>
                                          <p:attrName>style.visibility</p:attrName>
                                        </p:attrNameLst>
                                      </p:cBhvr>
                                      <p:to>
                                        <p:strVal val="visible"/>
                                      </p:to>
                                    </p:set>
                                    <p:animEffect filter="dissolve" transition="in">
                                      <p:cBhvr>
                                        <p:cTn id="15" dur="1500"/>
                                        <p:tgtEl>
                                          <p:spTgt spid="26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2" fill="hold">
                                  <p:stCondLst>
                                    <p:cond delay="0"/>
                                  </p:stCondLst>
                                  <p:iterate type="el" backwards="0">
                                    <p:tmAbs val="0"/>
                                  </p:iterate>
                                  <p:childTnLst>
                                    <p:set>
                                      <p:cBhvr>
                                        <p:cTn id="19" fill="hold"/>
                                        <p:tgtEl>
                                          <p:spTgt spid="262">
                                            <p:txEl>
                                              <p:pRg st="1" end="1"/>
                                            </p:txEl>
                                          </p:spTgt>
                                        </p:tgtEl>
                                        <p:attrNameLst>
                                          <p:attrName>style.visibility</p:attrName>
                                        </p:attrNameLst>
                                      </p:cBhvr>
                                      <p:to>
                                        <p:strVal val="visible"/>
                                      </p:to>
                                    </p:set>
                                    <p:animEffect filter="dissolve" transition="in">
                                      <p:cBhvr>
                                        <p:cTn id="20" dur="1500"/>
                                        <p:tgtEl>
                                          <p:spTgt spid="26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2" fill="hold">
                                  <p:stCondLst>
                                    <p:cond delay="0"/>
                                  </p:stCondLst>
                                  <p:iterate type="el" backwards="0">
                                    <p:tmAbs val="0"/>
                                  </p:iterate>
                                  <p:childTnLst>
                                    <p:set>
                                      <p:cBhvr>
                                        <p:cTn id="24" fill="hold"/>
                                        <p:tgtEl>
                                          <p:spTgt spid="262">
                                            <p:txEl>
                                              <p:pRg st="2" end="2"/>
                                            </p:txEl>
                                          </p:spTgt>
                                        </p:tgtEl>
                                        <p:attrNameLst>
                                          <p:attrName>style.visibility</p:attrName>
                                        </p:attrNameLst>
                                      </p:cBhvr>
                                      <p:to>
                                        <p:strVal val="visible"/>
                                      </p:to>
                                    </p:set>
                                    <p:animEffect filter="dissolve" transition="in">
                                      <p:cBhvr>
                                        <p:cTn id="25" dur="1500"/>
                                        <p:tgtEl>
                                          <p:spTgt spid="26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1" grpId="1"/>
      <p:bldP build="p" bldLvl="5" animBg="1" rev="0" advAuto="0" spid="262"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4" name="CB1FADAF-3417-48D5-92B4-1A0ACF874514-L0-001.jpeg" descr="CB1FADAF-3417-48D5-92B4-1A0ACF874514-L0-001.jpeg"/>
          <p:cNvPicPr>
            <a:picLocks noChangeAspect="0"/>
          </p:cNvPicPr>
          <p:nvPr>
            <p:ph type="pic" idx="14"/>
          </p:nvPr>
        </p:nvPicPr>
        <p:blipFill>
          <a:blip r:embed="rId2">
            <a:extLst/>
          </a:blip>
          <a:stretch>
            <a:fillRect/>
          </a:stretch>
        </p:blipFill>
        <p:spPr>
          <a:xfrm>
            <a:off x="736600" y="723900"/>
            <a:ext cx="11531601" cy="5575300"/>
          </a:xfrm>
          <a:prstGeom prst="rect">
            <a:avLst/>
          </a:prstGeom>
        </p:spPr>
      </p:pic>
      <p:sp>
        <p:nvSpPr>
          <p:cNvPr id="265" name="The Big Picture"/>
          <p:cNvSpPr txBox="1"/>
          <p:nvPr>
            <p:ph type="title"/>
          </p:nvPr>
        </p:nvSpPr>
        <p:spPr>
          <a:prstGeom prst="rect">
            <a:avLst/>
          </a:prstGeom>
        </p:spPr>
        <p:txBody>
          <a:bodyPr/>
          <a:lstStyle/>
          <a:p>
            <a:pPr/>
            <a:r>
              <a:t>The Big Picture</a:t>
            </a:r>
          </a:p>
        </p:txBody>
      </p:sp>
      <p:sp>
        <p:nvSpPr>
          <p:cNvPr id="266" name="The Image of God"/>
          <p:cNvSpPr txBox="1"/>
          <p:nvPr>
            <p:ph type="body" sz="quarter" idx="1"/>
          </p:nvPr>
        </p:nvSpPr>
        <p:spPr>
          <a:prstGeom prst="rect">
            <a:avLst/>
          </a:prstGeom>
        </p:spPr>
        <p:txBody>
          <a:bodyPr/>
          <a:lstStyle/>
          <a:p>
            <a:pPr/>
            <a:r>
              <a:t>The Image of God</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266"/>
                                        </p:tgtEl>
                                        <p:attrNameLst>
                                          <p:attrName>style.visibility</p:attrName>
                                        </p:attrNameLst>
                                      </p:cBhvr>
                                      <p:to>
                                        <p:strVal val="visible"/>
                                      </p:to>
                                    </p:set>
                                    <p:animEffect filter="fade" transition="in">
                                      <p:cBhvr>
                                        <p:cTn id="7" dur="1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6"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The Christian way of seeing things makes cognitive and existential sense of reality, offering us a powerful, persuasive, and attractive account of ourselves and our universe. Christianity does not simply make sense to us; it also makes sense of us. It positions us in the great narrative of cosmic history and locates us on a mental map of meaning. It offers us another way of seeing things, offers us another way of living, and invites us to share these.”…"/>
          <p:cNvSpPr txBox="1"/>
          <p:nvPr/>
        </p:nvSpPr>
        <p:spPr>
          <a:xfrm>
            <a:off x="1257300" y="1167130"/>
            <a:ext cx="10490200" cy="68859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5000"/>
              </a:lnSpc>
              <a:spcBef>
                <a:spcPts val="2400"/>
              </a:spcBef>
            </a:pPr>
            <a:r>
              <a:t>“The Christian way of seeing things makes cognitive and existential sense of reality, offering us a powerful, persuasive, and attractive account of ourselves and our universe. Christianity does not simply make sense to us; it also makes sense of us. It positions us in the great narrative of cosmic history and locates us on a mental map of meaning. It offers us another way of seeing things, offers us another way of living, and invites us to share these.”</a:t>
            </a:r>
          </a:p>
          <a:p>
            <a:pPr>
              <a:lnSpc>
                <a:spcPct val="100000"/>
              </a:lnSpc>
              <a:defRPr i="1" sz="2800"/>
            </a:pPr>
            <a:r>
              <a:t>~ Alister McGrath, </a:t>
            </a:r>
            <a:r>
              <a:t>Surprised by Meaning, Conclusion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6" name="Image" descr="Image"/>
          <p:cNvPicPr>
            <a:picLocks noChangeAspect="0"/>
          </p:cNvPicPr>
          <p:nvPr>
            <p:ph type="pic" idx="14"/>
          </p:nvPr>
        </p:nvPicPr>
        <p:blipFill>
          <a:blip r:embed="rId2">
            <a:extLst/>
          </a:blip>
          <a:stretch>
            <a:fillRect/>
          </a:stretch>
        </p:blipFill>
        <p:spPr>
          <a:xfrm>
            <a:off x="736600" y="723900"/>
            <a:ext cx="11531601" cy="5575300"/>
          </a:xfrm>
          <a:prstGeom prst="rect">
            <a:avLst/>
          </a:prstGeom>
        </p:spPr>
      </p:pic>
      <p:sp>
        <p:nvSpPr>
          <p:cNvPr id="197" name="The Image of God"/>
          <p:cNvSpPr txBox="1"/>
          <p:nvPr>
            <p:ph type="title"/>
          </p:nvPr>
        </p:nvSpPr>
        <p:spPr>
          <a:prstGeom prst="rect">
            <a:avLst/>
          </a:prstGeom>
        </p:spPr>
        <p:txBody>
          <a:bodyPr/>
          <a:lstStyle/>
          <a:p>
            <a:pPr/>
            <a:r>
              <a:t>The Image of God</a:t>
            </a:r>
          </a:p>
        </p:txBody>
      </p:sp>
      <p:sp>
        <p:nvSpPr>
          <p:cNvPr id="198" name="Watch &amp; Discuss"/>
          <p:cNvSpPr txBox="1"/>
          <p:nvPr>
            <p:ph type="body" sz="quarter" idx="1"/>
          </p:nvPr>
        </p:nvSpPr>
        <p:spPr>
          <a:prstGeom prst="rect">
            <a:avLst/>
          </a:prstGeom>
        </p:spPr>
        <p:txBody>
          <a:bodyPr/>
          <a:lstStyle>
            <a:lvl1pPr>
              <a:defRPr u="sng">
                <a:hlinkClick r:id="rId3" invalidUrl="" action="" tgtFrame="" tooltip="" history="1" highlightClick="0" endSnd="0"/>
              </a:defRPr>
            </a:lvl1pPr>
          </a:lstStyle>
          <a:p>
            <a:pPr>
              <a:defRPr u="none"/>
            </a:pPr>
            <a:r>
              <a:rPr u="sng">
                <a:hlinkClick r:id="rId3" invalidUrl="" action="" tgtFrame="" tooltip="" history="1" highlightClick="0" endSnd="0"/>
              </a:rPr>
              <a:t>Watch &amp; Discuss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750">
        <p15:prstTrans prst="peelOff" invX="1"/>
      </p:transition>
    </mc:Choice>
    <mc:Choice xmlns:p14="http://schemas.microsoft.com/office/powerpoint/2010/main" Requires="p14">
      <p:transition spd="slow" advClick="1" p14:dur="175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97"/>
                                        </p:tgtEl>
                                        <p:attrNameLst>
                                          <p:attrName>style.visibility</p:attrName>
                                        </p:attrNameLst>
                                      </p:cBhvr>
                                      <p:to>
                                        <p:strVal val="visible"/>
                                      </p:to>
                                    </p:set>
                                    <p:animEffect filter="fade" transition="in">
                                      <p:cBhvr>
                                        <p:cTn id="7" dur="1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The Image of God"/>
          <p:cNvSpPr txBox="1"/>
          <p:nvPr>
            <p:ph type="title"/>
          </p:nvPr>
        </p:nvSpPr>
        <p:spPr>
          <a:prstGeom prst="rect">
            <a:avLst/>
          </a:prstGeom>
        </p:spPr>
        <p:txBody>
          <a:bodyPr/>
          <a:lstStyle/>
          <a:p>
            <a:pPr/>
            <a:r>
              <a:t>The Image of God</a:t>
            </a:r>
          </a:p>
        </p:txBody>
      </p:sp>
      <p:graphicFrame>
        <p:nvGraphicFramePr>
          <p:cNvPr id="201" name="Table"/>
          <p:cNvGraphicFramePr/>
          <p:nvPr/>
        </p:nvGraphicFramePr>
        <p:xfrm>
          <a:off x="831850" y="2711450"/>
          <a:ext cx="11353800" cy="6067183"/>
        </p:xfrm>
        <a:graphic xmlns:a="http://schemas.openxmlformats.org/drawingml/2006/main">
          <a:graphicData uri="http://schemas.openxmlformats.org/drawingml/2006/table">
            <a:tbl>
              <a:tblPr firstCol="1" firstRow="1" lastCol="0" lastRow="1" bandCol="0" bandRow="0" rtl="0">
                <a:tableStyleId>{EEE7283C-3CF3-47DC-8721-378D4A62B228}</a:tableStyleId>
              </a:tblPr>
              <a:tblGrid>
                <a:gridCol w="3286676"/>
                <a:gridCol w="3411108"/>
                <a:gridCol w="4643315"/>
              </a:tblGrid>
              <a:tr h="614118">
                <a:tc>
                  <a:txBody>
                    <a:bodyPr/>
                    <a:lstStyle/>
                    <a:p>
                      <a:pPr>
                        <a:defRPr sz="2400">
                          <a:latin typeface="Avenir Heavy"/>
                          <a:ea typeface="Avenir Heavy"/>
                          <a:cs typeface="Avenir Heavy"/>
                          <a:sym typeface="Avenir Heavy"/>
                        </a:defRPr>
                      </a:pPr>
                    </a:p>
                  </a:txBody>
                  <a:tcPr marL="50800" marR="50800" marT="50800" marB="50800" anchor="ctr" anchorCtr="0" horzOverflow="overflow">
                    <a:lnL w="12700">
                      <a:solidFill>
                        <a:schemeClr val="accent1">
                          <a:satOff val="15300"/>
                          <a:lumOff val="-29822"/>
                        </a:schemeClr>
                      </a:solidFill>
                      <a:miter lim="400000"/>
                    </a:lnL>
                    <a:blipFill rotWithShape="1">
                      <a:blip r:embed="rId2"/>
                      <a:srcRect l="0" t="0" r="0" b="0"/>
                      <a:tile tx="0" ty="0" sx="100000" sy="100000" flip="none" algn="tl"/>
                    </a:blipFill>
                  </a:tcPr>
                </a:tc>
                <a:tc>
                  <a:txBody>
                    <a:bodyPr/>
                    <a:lstStyle/>
                    <a:p>
                      <a:pPr>
                        <a:defRPr>
                          <a:solidFill>
                            <a:srgbClr val="000000"/>
                          </a:solidFill>
                        </a:defRPr>
                      </a:pPr>
                      <a:r>
                        <a:rPr sz="2400">
                          <a:solidFill>
                            <a:srgbClr val="DFDBD1"/>
                          </a:solidFill>
                          <a:latin typeface="Avenir Heavy"/>
                          <a:ea typeface="Avenir Heavy"/>
                          <a:cs typeface="Avenir Heavy"/>
                          <a:sym typeface="Avenir Heavy"/>
                        </a:rPr>
                        <a:t>Their Story</a:t>
                      </a:r>
                    </a:p>
                  </a:txBody>
                  <a:tcPr marL="50800" marR="50800" marT="50800" marB="50800" anchor="ctr" anchorCtr="0" horzOverflow="overflow">
                    <a:blipFill rotWithShape="1">
                      <a:blip r:embed="rId2"/>
                      <a:srcRect l="0" t="0" r="0" b="0"/>
                      <a:tile tx="0" ty="0" sx="100000" sy="100000" flip="none" algn="tl"/>
                    </a:blipFill>
                  </a:tcPr>
                </a:tc>
                <a:tc>
                  <a:txBody>
                    <a:bodyPr/>
                    <a:lstStyle/>
                    <a:p>
                      <a:pPr>
                        <a:defRPr>
                          <a:solidFill>
                            <a:srgbClr val="000000"/>
                          </a:solidFill>
                        </a:defRPr>
                      </a:pPr>
                      <a:r>
                        <a:rPr sz="2400">
                          <a:solidFill>
                            <a:srgbClr val="DFDBD1"/>
                          </a:solidFill>
                          <a:latin typeface="Avenir Heavy"/>
                          <a:ea typeface="Avenir Heavy"/>
                          <a:cs typeface="Avenir Heavy"/>
                          <a:sym typeface="Avenir Heavy"/>
                        </a:rPr>
                        <a:t>Our Story</a:t>
                      </a:r>
                    </a:p>
                  </a:txBody>
                  <a:tcPr marL="50800" marR="50800" marT="50800" marB="50800" anchor="ctr" anchorCtr="0" horzOverflow="overflow">
                    <a:lnR w="12700">
                      <a:solidFill>
                        <a:schemeClr val="accent1">
                          <a:satOff val="15300"/>
                          <a:lumOff val="-29822"/>
                        </a:schemeClr>
                      </a:solidFill>
                      <a:miter lim="400000"/>
                    </a:lnR>
                    <a:blipFill rotWithShape="1">
                      <a:blip r:embed="rId2"/>
                      <a:srcRect l="0" t="0" r="0" b="0"/>
                      <a:tile tx="0" ty="0" sx="100000" sy="100000" flip="none" algn="tl"/>
                    </a:blipFill>
                  </a:tcPr>
                </a:tc>
              </a:tr>
              <a:tr h="614118">
                <a:tc>
                  <a:txBody>
                    <a:bodyPr/>
                    <a:lstStyle/>
                    <a:p>
                      <a:pPr defTabSz="914400">
                        <a:tabLst>
                          <a:tab pos="914400" algn="l"/>
                        </a:tabLst>
                        <a:defRPr>
                          <a:solidFill>
                            <a:srgbClr val="000000"/>
                          </a:solidFill>
                        </a:defRPr>
                      </a:pPr>
                      <a:r>
                        <a:rPr sz="2400">
                          <a:solidFill>
                            <a:srgbClr val="4F5C3F"/>
                          </a:solidFill>
                          <a:latin typeface="Avenir Heavy"/>
                          <a:ea typeface="Avenir Heavy"/>
                          <a:cs typeface="Avenir Heavy"/>
                          <a:sym typeface="Avenir Heavy"/>
                        </a:rPr>
                        <a:t>Created by God</a:t>
                      </a:r>
                    </a:p>
                  </a:txBody>
                  <a:tcPr marL="50800" marR="50800" marT="50800" marB="50800" anchor="ctr" anchorCtr="0" horzOverflow="overflow">
                    <a:blipFill rotWithShape="1">
                      <a:blip r:embed="rId3"/>
                      <a:srcRect l="0" t="0" r="0" b="0"/>
                      <a:tile tx="0" ty="0" sx="100000" sy="100000" flip="none" algn="tl"/>
                    </a:blipFill>
                  </a:tcPr>
                </a:tc>
                <a:tc>
                  <a:txBody>
                    <a:bodyPr/>
                    <a:lstStyle/>
                    <a:p>
                      <a:pPr defTabSz="914400">
                        <a:tabLst>
                          <a:tab pos="914400" algn="l"/>
                        </a:tabLst>
                        <a:defRPr>
                          <a:solidFill>
                            <a:srgbClr val="000000"/>
                          </a:solidFill>
                        </a:defRPr>
                      </a:pPr>
                      <a:r>
                        <a:rPr sz="2400">
                          <a:solidFill>
                            <a:srgbClr val="4F5C3F"/>
                          </a:solidFill>
                          <a:latin typeface="Avenir Book"/>
                          <a:ea typeface="Avenir Book"/>
                          <a:cs typeface="Avenir Book"/>
                          <a:sym typeface="Avenir Book"/>
                        </a:rPr>
                        <a:t>Gen 1:26-27</a:t>
                      </a:r>
                    </a:p>
                  </a:txBody>
                  <a:tcPr marL="50800" marR="50800" marT="50800" marB="50800" anchor="ctr" anchorCtr="0" horzOverflow="overflow"/>
                </a:tc>
                <a:tc>
                  <a:txBody>
                    <a:bodyPr/>
                    <a:lstStyle/>
                    <a:p>
                      <a:pPr defTabSz="914400">
                        <a:tabLst>
                          <a:tab pos="914400" algn="l"/>
                        </a:tabLst>
                        <a:defRPr>
                          <a:solidFill>
                            <a:srgbClr val="000000"/>
                          </a:solidFill>
                        </a:defRPr>
                      </a:pPr>
                      <a:r>
                        <a:rPr sz="2400">
                          <a:solidFill>
                            <a:srgbClr val="4F5C3F"/>
                          </a:solidFill>
                          <a:latin typeface="Avenir Book"/>
                          <a:ea typeface="Avenir Book"/>
                          <a:cs typeface="Avenir Book"/>
                          <a:sym typeface="Avenir Book"/>
                        </a:rPr>
                        <a:t>Psa 139:13-16; Jam 3:9</a:t>
                      </a:r>
                    </a:p>
                  </a:txBody>
                  <a:tcPr marL="50800" marR="50800" marT="50800" marB="50800" anchor="ctr" anchorCtr="0" horzOverflow="overflow">
                    <a:lnR w="12700">
                      <a:solidFill>
                        <a:schemeClr val="accent1">
                          <a:satOff val="15300"/>
                          <a:lumOff val="-29822"/>
                        </a:schemeClr>
                      </a:solidFill>
                      <a:miter lim="400000"/>
                    </a:lnR>
                  </a:tcPr>
                </a:tc>
              </a:tr>
              <a:tr h="1083737">
                <a:tc>
                  <a:txBody>
                    <a:bodyPr/>
                    <a:lstStyle/>
                    <a:p>
                      <a:pPr defTabSz="914400">
                        <a:tabLst>
                          <a:tab pos="914400" algn="l"/>
                        </a:tabLst>
                        <a:defRPr>
                          <a:solidFill>
                            <a:srgbClr val="000000"/>
                          </a:solidFill>
                        </a:defRPr>
                      </a:pPr>
                      <a:r>
                        <a:rPr sz="2400">
                          <a:solidFill>
                            <a:srgbClr val="4F5C3F"/>
                          </a:solidFill>
                          <a:latin typeface="Avenir Heavy"/>
                          <a:ea typeface="Avenir Heavy"/>
                          <a:cs typeface="Avenir Heavy"/>
                          <a:sym typeface="Avenir Heavy"/>
                        </a:rPr>
                        <a:t>Life &amp; Purpose</a:t>
                      </a:r>
                    </a:p>
                  </a:txBody>
                  <a:tcPr marL="50800" marR="50800" marT="50800" marB="50800" anchor="ctr" anchorCtr="0" horzOverflow="overflow">
                    <a:blipFill rotWithShape="1">
                      <a:blip r:embed="rId3"/>
                      <a:srcRect l="0" t="0" r="0" b="0"/>
                      <a:tile tx="0" ty="0" sx="100000" sy="100000" flip="none" algn="tl"/>
                    </a:blipFill>
                  </a:tcPr>
                </a:tc>
                <a:tc>
                  <a:txBody>
                    <a:bodyPr/>
                    <a:lstStyle/>
                    <a:p>
                      <a:pPr defTabSz="914400">
                        <a:tabLst>
                          <a:tab pos="914400" algn="l"/>
                        </a:tabLst>
                        <a:defRPr>
                          <a:solidFill>
                            <a:srgbClr val="000000"/>
                          </a:solidFill>
                        </a:defRPr>
                      </a:pPr>
                      <a:r>
                        <a:rPr sz="2400">
                          <a:solidFill>
                            <a:srgbClr val="4F5C3F"/>
                          </a:solidFill>
                          <a:latin typeface="Avenir Book"/>
                          <a:ea typeface="Avenir Book"/>
                          <a:cs typeface="Avenir Book"/>
                          <a:sym typeface="Avenir Book"/>
                        </a:rPr>
                        <a:t>Gen 2:15;
see Num 3:7-8; 18:7</a:t>
                      </a:r>
                    </a:p>
                  </a:txBody>
                  <a:tcPr marL="50800" marR="50800" marT="50800" marB="50800" anchor="ctr" anchorCtr="0" horzOverflow="overflow"/>
                </a:tc>
                <a:tc>
                  <a:txBody>
                    <a:bodyPr/>
                    <a:lstStyle/>
                    <a:p>
                      <a:pPr defTabSz="914400">
                        <a:tabLst>
                          <a:tab pos="914400" algn="l"/>
                        </a:tabLst>
                        <a:defRPr>
                          <a:solidFill>
                            <a:srgbClr val="000000"/>
                          </a:solidFill>
                        </a:defRPr>
                      </a:pPr>
                      <a:r>
                        <a:rPr sz="2400">
                          <a:solidFill>
                            <a:srgbClr val="4F5C3F"/>
                          </a:solidFill>
                          <a:latin typeface="Avenir Book"/>
                          <a:ea typeface="Avenir Book"/>
                          <a:cs typeface="Avenir Book"/>
                          <a:sym typeface="Avenir Book"/>
                        </a:rPr>
                        <a:t>Ecc 12:13-14; Acts 17:26-28</a:t>
                      </a:r>
                    </a:p>
                  </a:txBody>
                  <a:tcPr marL="50800" marR="50800" marT="50800" marB="50800" anchor="ctr" anchorCtr="0" horzOverflow="overflow">
                    <a:lnR w="12700">
                      <a:solidFill>
                        <a:schemeClr val="accent1">
                          <a:satOff val="15300"/>
                          <a:lumOff val="-29822"/>
                        </a:schemeClr>
                      </a:solidFill>
                      <a:miter lim="400000"/>
                    </a:lnR>
                  </a:tcPr>
                </a:tc>
              </a:tr>
              <a:tr h="606893">
                <a:tc>
                  <a:txBody>
                    <a:bodyPr/>
                    <a:lstStyle/>
                    <a:p>
                      <a:pPr defTabSz="914400">
                        <a:tabLst>
                          <a:tab pos="914400" algn="l"/>
                        </a:tabLst>
                        <a:defRPr>
                          <a:solidFill>
                            <a:srgbClr val="000000"/>
                          </a:solidFill>
                        </a:defRPr>
                      </a:pPr>
                      <a:r>
                        <a:rPr sz="2400">
                          <a:solidFill>
                            <a:srgbClr val="4F5C3F"/>
                          </a:solidFill>
                          <a:latin typeface="Avenir Heavy"/>
                          <a:ea typeface="Avenir Heavy"/>
                          <a:cs typeface="Avenir Heavy"/>
                          <a:sym typeface="Avenir Heavy"/>
                        </a:rPr>
                        <a:t>Fall by Sin</a:t>
                      </a:r>
                    </a:p>
                  </a:txBody>
                  <a:tcPr marL="50800" marR="50800" marT="50800" marB="50800" anchor="ctr" anchorCtr="0" horzOverflow="overflow">
                    <a:blipFill rotWithShape="1">
                      <a:blip r:embed="rId3"/>
                      <a:srcRect l="0" t="0" r="0" b="0"/>
                      <a:tile tx="0" ty="0" sx="100000" sy="100000" flip="none" algn="tl"/>
                    </a:blipFill>
                  </a:tcPr>
                </a:tc>
                <a:tc>
                  <a:txBody>
                    <a:bodyPr/>
                    <a:lstStyle/>
                    <a:p>
                      <a:pPr defTabSz="914400">
                        <a:tabLst>
                          <a:tab pos="914400" algn="l"/>
                        </a:tabLst>
                        <a:defRPr>
                          <a:solidFill>
                            <a:srgbClr val="000000"/>
                          </a:solidFill>
                        </a:defRPr>
                      </a:pPr>
                      <a:r>
                        <a:rPr sz="2400">
                          <a:solidFill>
                            <a:srgbClr val="4F5C3F"/>
                          </a:solidFill>
                          <a:latin typeface="Avenir Book"/>
                          <a:ea typeface="Avenir Book"/>
                          <a:cs typeface="Avenir Book"/>
                          <a:sym typeface="Avenir Book"/>
                        </a:rPr>
                        <a:t>Gen 2:15-17; 3:1-7</a:t>
                      </a:r>
                    </a:p>
                  </a:txBody>
                  <a:tcPr marL="50800" marR="50800" marT="50800" marB="50800" anchor="ctr" anchorCtr="0" horzOverflow="overflow"/>
                </a:tc>
                <a:tc>
                  <a:txBody>
                    <a:bodyPr/>
                    <a:lstStyle/>
                    <a:p>
                      <a:pPr defTabSz="914400">
                        <a:tabLst>
                          <a:tab pos="914400" algn="l"/>
                        </a:tabLst>
                        <a:defRPr>
                          <a:solidFill>
                            <a:srgbClr val="000000"/>
                          </a:solidFill>
                        </a:defRPr>
                      </a:pPr>
                      <a:r>
                        <a:rPr sz="2400">
                          <a:solidFill>
                            <a:srgbClr val="4F5C3F"/>
                          </a:solidFill>
                          <a:latin typeface="Avenir Book"/>
                          <a:ea typeface="Avenir Book"/>
                          <a:cs typeface="Avenir Book"/>
                          <a:sym typeface="Avenir Book"/>
                        </a:rPr>
                        <a:t>Ecc 7:29; Rom 3:10ff</a:t>
                      </a:r>
                    </a:p>
                  </a:txBody>
                  <a:tcPr marL="50800" marR="50800" marT="50800" marB="50800" anchor="ctr" anchorCtr="0" horzOverflow="overflow">
                    <a:lnR w="12700">
                      <a:solidFill>
                        <a:schemeClr val="accent1">
                          <a:satOff val="15300"/>
                          <a:lumOff val="-29822"/>
                        </a:schemeClr>
                      </a:solidFill>
                      <a:miter lim="400000"/>
                    </a:lnR>
                  </a:tcPr>
                </a:tc>
              </a:tr>
              <a:tr h="614118">
                <a:tc>
                  <a:txBody>
                    <a:bodyPr/>
                    <a:lstStyle/>
                    <a:p>
                      <a:pPr defTabSz="914400">
                        <a:tabLst>
                          <a:tab pos="914400" algn="l"/>
                        </a:tabLst>
                        <a:defRPr>
                          <a:solidFill>
                            <a:srgbClr val="000000"/>
                          </a:solidFill>
                        </a:defRPr>
                      </a:pPr>
                      <a:r>
                        <a:rPr sz="2400">
                          <a:solidFill>
                            <a:srgbClr val="4F5C3F"/>
                          </a:solidFill>
                          <a:latin typeface="Avenir Heavy"/>
                          <a:ea typeface="Avenir Heavy"/>
                          <a:cs typeface="Avenir Heavy"/>
                          <a:sym typeface="Avenir Heavy"/>
                        </a:rPr>
                        <a:t>Suffering &amp; Death</a:t>
                      </a:r>
                    </a:p>
                  </a:txBody>
                  <a:tcPr marL="50800" marR="50800" marT="50800" marB="50800" anchor="ctr" anchorCtr="0" horzOverflow="overflow">
                    <a:blipFill rotWithShape="1">
                      <a:blip r:embed="rId3"/>
                      <a:srcRect l="0" t="0" r="0" b="0"/>
                      <a:tile tx="0" ty="0" sx="100000" sy="100000" flip="none" algn="tl"/>
                    </a:blipFill>
                  </a:tcPr>
                </a:tc>
                <a:tc>
                  <a:txBody>
                    <a:bodyPr/>
                    <a:lstStyle/>
                    <a:p>
                      <a:pPr defTabSz="914400">
                        <a:tabLst>
                          <a:tab pos="914400" algn="l"/>
                        </a:tabLst>
                        <a:defRPr>
                          <a:solidFill>
                            <a:srgbClr val="000000"/>
                          </a:solidFill>
                        </a:defRPr>
                      </a:pPr>
                      <a:r>
                        <a:rPr sz="2400">
                          <a:solidFill>
                            <a:srgbClr val="4F5C3F"/>
                          </a:solidFill>
                          <a:latin typeface="Avenir Book"/>
                          <a:ea typeface="Avenir Book"/>
                          <a:cs typeface="Avenir Book"/>
                          <a:sym typeface="Avenir Book"/>
                        </a:rPr>
                        <a:t>Gen 3:14ff</a:t>
                      </a:r>
                    </a:p>
                  </a:txBody>
                  <a:tcPr marL="50800" marR="50800" marT="50800" marB="50800" anchor="ctr" anchorCtr="0" horzOverflow="overflow"/>
                </a:tc>
                <a:tc>
                  <a:txBody>
                    <a:bodyPr/>
                    <a:lstStyle/>
                    <a:p>
                      <a:pPr defTabSz="914400">
                        <a:tabLst>
                          <a:tab pos="914400" algn="l"/>
                        </a:tabLst>
                        <a:defRPr>
                          <a:solidFill>
                            <a:srgbClr val="000000"/>
                          </a:solidFill>
                        </a:defRPr>
                      </a:pPr>
                      <a:r>
                        <a:rPr sz="2400">
                          <a:solidFill>
                            <a:srgbClr val="4F5C3F"/>
                          </a:solidFill>
                          <a:latin typeface="Avenir Book"/>
                          <a:ea typeface="Avenir Book"/>
                          <a:cs typeface="Avenir Book"/>
                          <a:sym typeface="Avenir Book"/>
                        </a:rPr>
                        <a:t>Rom 5:12ff</a:t>
                      </a:r>
                    </a:p>
                  </a:txBody>
                  <a:tcPr marL="50800" marR="50800" marT="50800" marB="50800" anchor="ctr" anchorCtr="0" horzOverflow="overflow">
                    <a:lnR w="12700">
                      <a:solidFill>
                        <a:schemeClr val="accent1">
                          <a:satOff val="15300"/>
                          <a:lumOff val="-29822"/>
                        </a:schemeClr>
                      </a:solidFill>
                      <a:miter lim="400000"/>
                    </a:lnR>
                  </a:tcPr>
                </a:tc>
              </a:tr>
              <a:tr h="2521497">
                <a:tc gridSpan="3">
                  <a:txBody>
                    <a:bodyPr/>
                    <a:lstStyle/>
                    <a:p>
                      <a:pPr>
                        <a:defRPr sz="2400">
                          <a:latin typeface="Avenir Book Oblique"/>
                          <a:ea typeface="Avenir Book Oblique"/>
                          <a:cs typeface="Avenir Book Oblique"/>
                          <a:sym typeface="Avenir Book Oblique"/>
                        </a:defRPr>
                      </a:pPr>
                      <a:r>
                        <a:t>“For God has done what the law, weakened by the flesh, could not do. By sending his own Son </a:t>
                      </a:r>
                      <a:r>
                        <a:rPr>
                          <a:latin typeface="Avenir Heavy"/>
                          <a:ea typeface="Avenir Heavy"/>
                          <a:cs typeface="Avenir Heavy"/>
                          <a:sym typeface="Avenir Heavy"/>
                        </a:rPr>
                        <a:t>in the likeness of sinful flesh</a:t>
                      </a:r>
                      <a:r>
                        <a:t> and for sin, he condemned sin in the flesh…. For those whom he foreknew he also predestined </a:t>
                      </a:r>
                      <a:r>
                        <a:rPr>
                          <a:latin typeface="Avenir Heavy"/>
                          <a:ea typeface="Avenir Heavy"/>
                          <a:cs typeface="Avenir Heavy"/>
                          <a:sym typeface="Avenir Heavy"/>
                        </a:rPr>
                        <a:t>to be conformed to the image of his Son</a:t>
                      </a:r>
                      <a:r>
                        <a:t>, in order that he might be the firstborn among many brothers” (Rom 8:3, 29).</a:t>
                      </a:r>
                    </a:p>
                  </a:txBody>
                  <a:tcPr marL="50800" marR="50800" marT="50800" marB="50800" anchor="ctr" anchorCtr="0" horzOverflow="overflow">
                    <a:lnL w="12700">
                      <a:solidFill>
                        <a:schemeClr val="accent1">
                          <a:satOff val="15300"/>
                          <a:lumOff val="-29822"/>
                        </a:schemeClr>
                      </a:solidFill>
                      <a:miter lim="400000"/>
                    </a:lnL>
                    <a:lnR w="12700">
                      <a:solidFill>
                        <a:schemeClr val="accent1">
                          <a:satOff val="15300"/>
                          <a:lumOff val="-29822"/>
                        </a:schemeClr>
                      </a:solidFill>
                      <a:miter lim="400000"/>
                    </a:lnR>
                    <a:blipFill rotWithShape="1">
                      <a:blip r:embed="rId2"/>
                      <a:srcRect l="0" t="0" r="0" b="0"/>
                      <a:tile tx="0" ty="0" sx="100000" sy="100000" flip="none" algn="tl"/>
                    </a:blipFill>
                  </a:tcPr>
                </a:tc>
                <a:tc hMerge="1">
                  <a:tcPr/>
                </a:tc>
                <a:tc hMerge="1">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01"/>
                                        </p:tgtEl>
                                        <p:attrNameLst>
                                          <p:attrName>style.visibility</p:attrName>
                                        </p:attrNameLst>
                                      </p:cBhvr>
                                      <p:to>
                                        <p:strVal val="visible"/>
                                      </p:to>
                                    </p:set>
                                    <p:animEffect filter="dissolve" transition="in">
                                      <p:cBhvr>
                                        <p:cTn id="7" dur="15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 grpId="1"/>
    </p:bldLst>
  </p:timing>
</p:sld>
</file>

<file path=ppt/slides/slide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03" name="Man &amp; animals"/>
          <p:cNvSpPr txBox="1"/>
          <p:nvPr>
            <p:ph type="title"/>
          </p:nvPr>
        </p:nvSpPr>
        <p:spPr>
          <a:prstGeom prst="rect">
            <a:avLst/>
          </a:prstGeom>
        </p:spPr>
        <p:txBody>
          <a:bodyPr/>
          <a:lstStyle/>
          <a:p>
            <a:pPr/>
            <a:r>
              <a:t>Man &amp; animals</a:t>
            </a:r>
          </a:p>
        </p:txBody>
      </p:sp>
      <p:sp>
        <p:nvSpPr>
          <p:cNvPr id="204" name="Both humans (adam; 2:7) and beasts are……"/>
          <p:cNvSpPr txBox="1"/>
          <p:nvPr>
            <p:ph type="body" sz="half" idx="1"/>
          </p:nvPr>
        </p:nvSpPr>
        <p:spPr>
          <a:prstGeom prst="rect">
            <a:avLst/>
          </a:prstGeom>
        </p:spPr>
        <p:txBody>
          <a:bodyPr/>
          <a:lstStyle/>
          <a:p>
            <a:pPr marL="300736" indent="-300736" defTabSz="432308">
              <a:spcBef>
                <a:spcPts val="2600"/>
              </a:spcBef>
              <a:buBlip>
                <a:blip r:embed="rId2"/>
              </a:buBlip>
              <a:defRPr b="1" sz="2368">
                <a:effectLst>
                  <a:outerShdw sx="100000" sy="100000" kx="0" ky="0" algn="b" rotWithShape="0" blurRad="18796" dist="9398" dir="0">
                    <a:srgbClr val="FFFFFF">
                      <a:alpha val="45000"/>
                    </a:srgbClr>
                  </a:outerShdw>
                </a:effectLst>
              </a:defRPr>
            </a:pPr>
            <a:r>
              <a:t>Both humans (</a:t>
            </a:r>
            <a:r>
              <a:rPr i="1"/>
              <a:t>adam</a:t>
            </a:r>
            <a:r>
              <a:t>; 2:7) and beasts are…</a:t>
            </a:r>
          </a:p>
          <a:p>
            <a:pPr lvl="1" marL="601472" indent="-300736" defTabSz="432308">
              <a:spcBef>
                <a:spcPts val="2600"/>
              </a:spcBef>
              <a:buBlip>
                <a:blip r:embed="rId2"/>
              </a:buBlip>
              <a:defRPr sz="2368">
                <a:effectLst>
                  <a:outerShdw sx="100000" sy="100000" kx="0" ky="0" algn="b" rotWithShape="0" blurRad="18796" dist="9398" dir="0">
                    <a:srgbClr val="FFFFFF">
                      <a:alpha val="45000"/>
                    </a:srgbClr>
                  </a:outerShdw>
                </a:effectLst>
              </a:defRPr>
            </a:pPr>
            <a:r>
              <a:t>formed from the ground (</a:t>
            </a:r>
            <a:r>
              <a:rPr i="1"/>
              <a:t>adamah</a:t>
            </a:r>
            <a:r>
              <a:t>) (2:19)</a:t>
            </a:r>
          </a:p>
          <a:p>
            <a:pPr lvl="1" marL="601472" indent="-300736" defTabSz="432308">
              <a:spcBef>
                <a:spcPts val="2600"/>
              </a:spcBef>
              <a:buBlip>
                <a:blip r:embed="rId2"/>
              </a:buBlip>
              <a:defRPr sz="2368">
                <a:effectLst>
                  <a:outerShdw sx="100000" sy="100000" kx="0" ky="0" algn="b" rotWithShape="0" blurRad="18796" dist="9398" dir="0">
                    <a:srgbClr val="FFFFFF">
                      <a:alpha val="45000"/>
                    </a:srgbClr>
                  </a:outerShdw>
                </a:effectLst>
              </a:defRPr>
            </a:pPr>
            <a:r>
              <a:t>living creatures (1:20, 24)</a:t>
            </a:r>
          </a:p>
          <a:p>
            <a:pPr lvl="1" marL="601472" indent="-300736" defTabSz="432308">
              <a:spcBef>
                <a:spcPts val="2600"/>
              </a:spcBef>
              <a:buBlip>
                <a:blip r:embed="rId2"/>
              </a:buBlip>
              <a:defRPr sz="2368">
                <a:effectLst>
                  <a:outerShdw sx="100000" sy="100000" kx="0" ky="0" algn="b" rotWithShape="0" blurRad="18796" dist="9398" dir="0">
                    <a:srgbClr val="FFFFFF">
                      <a:alpha val="45000"/>
                    </a:srgbClr>
                  </a:outerShdw>
                </a:effectLst>
              </a:defRPr>
            </a:pPr>
            <a:r>
              <a:t>have “the breath of life” (1:30)</a:t>
            </a:r>
          </a:p>
          <a:p>
            <a:pPr marL="300736" indent="-300736" defTabSz="432308">
              <a:spcBef>
                <a:spcPts val="2600"/>
              </a:spcBef>
              <a:buBlip>
                <a:blip r:embed="rId2"/>
              </a:buBlip>
              <a:defRPr b="1" sz="2368">
                <a:effectLst>
                  <a:outerShdw sx="100000" sy="100000" kx="0" ky="0" algn="b" rotWithShape="0" blurRad="18796" dist="9398" dir="0">
                    <a:srgbClr val="FFFFFF">
                      <a:alpha val="45000"/>
                    </a:srgbClr>
                  </a:outerShdw>
                </a:effectLst>
              </a:defRPr>
            </a:pPr>
            <a:r>
              <a:t>But only man is…</a:t>
            </a:r>
          </a:p>
          <a:p>
            <a:pPr lvl="1" marL="601472" indent="-300736" defTabSz="432308">
              <a:spcBef>
                <a:spcPts val="2600"/>
              </a:spcBef>
              <a:buBlip>
                <a:blip r:embed="rId2"/>
              </a:buBlip>
              <a:defRPr sz="2368">
                <a:effectLst>
                  <a:outerShdw sx="100000" sy="100000" kx="0" ky="0" algn="b" rotWithShape="0" blurRad="18796" dist="9398" dir="0">
                    <a:srgbClr val="FFFFFF">
                      <a:alpha val="45000"/>
                    </a:srgbClr>
                  </a:outerShdw>
                </a:effectLst>
              </a:defRPr>
            </a:pPr>
            <a:r>
              <a:t>created in God’s image (1:26)</a:t>
            </a:r>
          </a:p>
          <a:p>
            <a:pPr lvl="1" marL="601472" indent="-300736" defTabSz="432308">
              <a:spcBef>
                <a:spcPts val="2600"/>
              </a:spcBef>
              <a:buBlip>
                <a:blip r:embed="rId2"/>
              </a:buBlip>
              <a:defRPr sz="2368">
                <a:effectLst>
                  <a:outerShdw sx="100000" sy="100000" kx="0" ky="0" algn="b" rotWithShape="0" blurRad="18796" dist="9398" dir="0">
                    <a:srgbClr val="FFFFFF">
                      <a:alpha val="45000"/>
                    </a:srgbClr>
                  </a:outerShdw>
                </a:effectLst>
              </a:defRPr>
            </a:pPr>
            <a:r>
              <a:t>to extend God’s rule (1:28-30; see Lev 25:43)</a:t>
            </a:r>
          </a:p>
        </p:txBody>
      </p:sp>
      <p:sp>
        <p:nvSpPr>
          <p:cNvPr id="205" name="Animals can… (Job 12:7-13)…"/>
          <p:cNvSpPr txBox="1"/>
          <p:nvPr/>
        </p:nvSpPr>
        <p:spPr>
          <a:xfrm>
            <a:off x="7016750" y="2768600"/>
            <a:ext cx="5422900" cy="6184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00736" indent="-300736" algn="l" defTabSz="432308">
              <a:spcBef>
                <a:spcPts val="2600"/>
              </a:spcBef>
              <a:buSzPct val="35000"/>
              <a:buFont typeface="Zapf Dingbats"/>
              <a:buBlip>
                <a:blip r:embed="rId2"/>
              </a:buBlip>
              <a:defRPr b="1" sz="2368">
                <a:effectLst>
                  <a:outerShdw sx="100000" sy="100000" kx="0" ky="0" algn="b" rotWithShape="0" blurRad="18796" dist="9398" dir="0">
                    <a:srgbClr val="FFFFFF">
                      <a:alpha val="45000"/>
                    </a:srgbClr>
                  </a:outerShdw>
                </a:effectLst>
              </a:defRPr>
            </a:pPr>
            <a:r>
              <a:t>Animals can… (Job 12:7-13)</a:t>
            </a:r>
          </a:p>
          <a:p>
            <a:pPr lvl="1" marL="601472" indent="-300736" algn="l" defTabSz="432308">
              <a:spcBef>
                <a:spcPts val="2600"/>
              </a:spcBef>
              <a:buSzPct val="35000"/>
              <a:buFont typeface="Zapf Dingbats"/>
              <a:buBlip>
                <a:blip r:embed="rId2"/>
              </a:buBlip>
              <a:defRPr sz="2368">
                <a:effectLst>
                  <a:outerShdw sx="100000" sy="100000" kx="0" ky="0" algn="b" rotWithShape="0" blurRad="18796" dist="9398" dir="0">
                    <a:srgbClr val="FFFFFF">
                      <a:alpha val="45000"/>
                    </a:srgbClr>
                  </a:outerShdw>
                </a:effectLst>
              </a:defRPr>
            </a:pPr>
            <a:r>
              <a:t>Recognize others (absent/present)</a:t>
            </a:r>
          </a:p>
          <a:p>
            <a:pPr lvl="1" marL="601472" indent="-300736" algn="l" defTabSz="432308">
              <a:spcBef>
                <a:spcPts val="2600"/>
              </a:spcBef>
              <a:buSzPct val="35000"/>
              <a:buFont typeface="Zapf Dingbats"/>
              <a:buBlip>
                <a:blip r:embed="rId2"/>
              </a:buBlip>
              <a:defRPr sz="2368">
                <a:effectLst>
                  <a:outerShdw sx="100000" sy="100000" kx="0" ky="0" algn="b" rotWithShape="0" blurRad="18796" dist="9398" dir="0">
                    <a:srgbClr val="FFFFFF">
                      <a:alpha val="45000"/>
                    </a:srgbClr>
                  </a:outerShdw>
                </a:effectLst>
              </a:defRPr>
            </a:pPr>
            <a:r>
              <a:t>Respond for food, play or protection</a:t>
            </a:r>
          </a:p>
          <a:p>
            <a:pPr marL="300736" indent="-300736" algn="l" defTabSz="432308">
              <a:spcBef>
                <a:spcPts val="2600"/>
              </a:spcBef>
              <a:buSzPct val="35000"/>
              <a:buFont typeface="Zapf Dingbats"/>
              <a:buBlip>
                <a:blip r:embed="rId2"/>
              </a:buBlip>
              <a:defRPr b="1" sz="2368">
                <a:effectLst>
                  <a:outerShdw sx="100000" sy="100000" kx="0" ky="0" algn="b" rotWithShape="0" blurRad="18796" dist="9398" dir="0">
                    <a:srgbClr val="FFFFFF">
                      <a:alpha val="45000"/>
                    </a:srgbClr>
                  </a:outerShdw>
                </a:effectLst>
              </a:defRPr>
            </a:pPr>
            <a:r>
              <a:t>But they don’t have shared intentionality…</a:t>
            </a:r>
          </a:p>
          <a:p>
            <a:pPr lvl="1" marL="601472" indent="-300736" algn="l" defTabSz="432308">
              <a:spcBef>
                <a:spcPts val="2600"/>
              </a:spcBef>
              <a:buSzPct val="35000"/>
              <a:buFont typeface="Zapf Dingbats"/>
              <a:buBlip>
                <a:blip r:embed="rId2"/>
              </a:buBlip>
              <a:defRPr sz="2368">
                <a:effectLst>
                  <a:outerShdw sx="100000" sy="100000" kx="0" ky="0" algn="b" rotWithShape="0" blurRad="18796" dist="9398" dir="0">
                    <a:srgbClr val="FFFFFF">
                      <a:alpha val="45000"/>
                    </a:srgbClr>
                  </a:outerShdw>
                </a:effectLst>
              </a:defRPr>
            </a:pPr>
            <a:r>
              <a:rPr i="1"/>
              <a:t>Oxytocin</a:t>
            </a:r>
            <a:r>
              <a:t>: families, trust &amp; empathy </a:t>
            </a:r>
            <a:r>
              <a:rPr b="1" i="1"/>
              <a:t>**PLUS**</a:t>
            </a:r>
          </a:p>
          <a:p>
            <a:pPr lvl="1" marL="601472" indent="-300736" algn="l" defTabSz="432308">
              <a:spcBef>
                <a:spcPts val="2600"/>
              </a:spcBef>
              <a:buSzPct val="35000"/>
              <a:buFont typeface="Zapf Dingbats"/>
              <a:buBlip>
                <a:blip r:embed="rId2"/>
              </a:buBlip>
              <a:defRPr sz="2368">
                <a:effectLst>
                  <a:outerShdw sx="100000" sy="100000" kx="0" ky="0" algn="b" rotWithShape="0" blurRad="18796" dist="9398" dir="0">
                    <a:srgbClr val="FFFFFF">
                      <a:alpha val="45000"/>
                    </a:srgbClr>
                  </a:outerShdw>
                </a:effectLst>
              </a:defRPr>
            </a:pPr>
            <a:r>
              <a:rPr i="1"/>
              <a:t>Mirror neurons</a:t>
            </a:r>
            <a:r>
              <a:t>: smiles &amp; frowns</a:t>
            </a:r>
          </a:p>
          <a:p>
            <a:pPr lvl="1" marL="601472" indent="-300736" algn="l" defTabSz="432308">
              <a:spcBef>
                <a:spcPts val="2600"/>
              </a:spcBef>
              <a:buSzPct val="35000"/>
              <a:buFont typeface="Zapf Dingbats"/>
              <a:buBlip>
                <a:blip r:embed="rId2"/>
              </a:buBlip>
              <a:defRPr sz="2368">
                <a:effectLst>
                  <a:outerShdw sx="100000" sy="100000" kx="0" ky="0" algn="b" rotWithShape="0" blurRad="18796" dist="9398" dir="0">
                    <a:srgbClr val="FFFFFF">
                      <a:alpha val="45000"/>
                    </a:srgbClr>
                  </a:outerShdw>
                </a:effectLst>
              </a:defRPr>
            </a:pPr>
            <a:r>
              <a:t>And can’t tell you why &amp; how</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03"/>
                                        </p:tgtEl>
                                        <p:attrNameLst>
                                          <p:attrName>style.visibility</p:attrName>
                                        </p:attrNameLst>
                                      </p:cBhvr>
                                      <p:to>
                                        <p:strVal val="visible"/>
                                      </p:to>
                                    </p:set>
                                    <p:animEffect filter="wipe(left)" transition="in">
                                      <p:cBhvr>
                                        <p:cTn id="7" dur="1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04">
                                            <p:bg/>
                                          </p:spTgt>
                                        </p:tgtEl>
                                        <p:attrNameLst>
                                          <p:attrName>style.visibility</p:attrName>
                                        </p:attrNameLst>
                                      </p:cBhvr>
                                      <p:to>
                                        <p:strVal val="visible"/>
                                      </p:to>
                                    </p:set>
                                    <p:animEffect filter="dissolve" transition="in">
                                      <p:cBhvr>
                                        <p:cTn id="12" dur="1500"/>
                                        <p:tgtEl>
                                          <p:spTgt spid="204">
                                            <p:bg/>
                                          </p:spTgt>
                                        </p:tgtEl>
                                      </p:cBhvr>
                                    </p:animEffect>
                                  </p:childTnLst>
                                </p:cTn>
                              </p:par>
                              <p:par>
                                <p:cTn id="13" presetClass="entr" nodeType="withEffect" presetSubtype="0" presetID="9" grpId="2" fill="hold">
                                  <p:stCondLst>
                                    <p:cond delay="0"/>
                                  </p:stCondLst>
                                  <p:iterate type="el" backwards="0">
                                    <p:tmAbs val="0"/>
                                  </p:iterate>
                                  <p:childTnLst>
                                    <p:set>
                                      <p:cBhvr>
                                        <p:cTn id="14" fill="hold"/>
                                        <p:tgtEl>
                                          <p:spTgt spid="204">
                                            <p:txEl>
                                              <p:pRg st="0" end="0"/>
                                            </p:txEl>
                                          </p:spTgt>
                                        </p:tgtEl>
                                        <p:attrNameLst>
                                          <p:attrName>style.visibility</p:attrName>
                                        </p:attrNameLst>
                                      </p:cBhvr>
                                      <p:to>
                                        <p:strVal val="visible"/>
                                      </p:to>
                                    </p:set>
                                    <p:animEffect filter="dissolve" transition="in">
                                      <p:cBhvr>
                                        <p:cTn id="15" dur="1500"/>
                                        <p:tgtEl>
                                          <p:spTgt spid="204">
                                            <p:txEl>
                                              <p:pRg st="0" end="0"/>
                                            </p:txEl>
                                          </p:spTgt>
                                        </p:tgtEl>
                                      </p:cBhvr>
                                    </p:animEffect>
                                  </p:childTnLst>
                                </p:cTn>
                              </p:par>
                              <p:par>
                                <p:cTn id="16" presetClass="entr" nodeType="withEffect" presetSubtype="0" presetID="9" grpId="2" fill="hold">
                                  <p:stCondLst>
                                    <p:cond delay="0"/>
                                  </p:stCondLst>
                                  <p:iterate type="el" backwards="0">
                                    <p:tmAbs val="0"/>
                                  </p:iterate>
                                  <p:childTnLst>
                                    <p:set>
                                      <p:cBhvr>
                                        <p:cTn id="17" fill="hold"/>
                                        <p:tgtEl>
                                          <p:spTgt spid="204">
                                            <p:txEl>
                                              <p:pRg st="1" end="1"/>
                                            </p:txEl>
                                          </p:spTgt>
                                        </p:tgtEl>
                                        <p:attrNameLst>
                                          <p:attrName>style.visibility</p:attrName>
                                        </p:attrNameLst>
                                      </p:cBhvr>
                                      <p:to>
                                        <p:strVal val="visible"/>
                                      </p:to>
                                    </p:set>
                                    <p:animEffect filter="dissolve" transition="in">
                                      <p:cBhvr>
                                        <p:cTn id="18" dur="1500"/>
                                        <p:tgtEl>
                                          <p:spTgt spid="204">
                                            <p:txEl>
                                              <p:pRg st="1" end="1"/>
                                            </p:txEl>
                                          </p:spTgt>
                                        </p:tgtEl>
                                      </p:cBhvr>
                                    </p:animEffect>
                                  </p:childTnLst>
                                </p:cTn>
                              </p:par>
                              <p:par>
                                <p:cTn id="19" presetClass="entr" nodeType="withEffect" presetSubtype="0" presetID="9" grpId="2" fill="hold">
                                  <p:stCondLst>
                                    <p:cond delay="0"/>
                                  </p:stCondLst>
                                  <p:iterate type="el" backwards="0">
                                    <p:tmAbs val="0"/>
                                  </p:iterate>
                                  <p:childTnLst>
                                    <p:set>
                                      <p:cBhvr>
                                        <p:cTn id="20" fill="hold"/>
                                        <p:tgtEl>
                                          <p:spTgt spid="204">
                                            <p:txEl>
                                              <p:pRg st="2" end="2"/>
                                            </p:txEl>
                                          </p:spTgt>
                                        </p:tgtEl>
                                        <p:attrNameLst>
                                          <p:attrName>style.visibility</p:attrName>
                                        </p:attrNameLst>
                                      </p:cBhvr>
                                      <p:to>
                                        <p:strVal val="visible"/>
                                      </p:to>
                                    </p:set>
                                    <p:animEffect filter="dissolve" transition="in">
                                      <p:cBhvr>
                                        <p:cTn id="21" dur="1500"/>
                                        <p:tgtEl>
                                          <p:spTgt spid="204">
                                            <p:txEl>
                                              <p:pRg st="2" end="2"/>
                                            </p:txEl>
                                          </p:spTgt>
                                        </p:tgtEl>
                                      </p:cBhvr>
                                    </p:animEffect>
                                  </p:childTnLst>
                                </p:cTn>
                              </p:par>
                              <p:par>
                                <p:cTn id="22" presetClass="entr" nodeType="withEffect" presetSubtype="0" presetID="9" grpId="2" fill="hold">
                                  <p:stCondLst>
                                    <p:cond delay="0"/>
                                  </p:stCondLst>
                                  <p:iterate type="el" backwards="0">
                                    <p:tmAbs val="0"/>
                                  </p:iterate>
                                  <p:childTnLst>
                                    <p:set>
                                      <p:cBhvr>
                                        <p:cTn id="23" fill="hold"/>
                                        <p:tgtEl>
                                          <p:spTgt spid="204">
                                            <p:txEl>
                                              <p:pRg st="3" end="3"/>
                                            </p:txEl>
                                          </p:spTgt>
                                        </p:tgtEl>
                                        <p:attrNameLst>
                                          <p:attrName>style.visibility</p:attrName>
                                        </p:attrNameLst>
                                      </p:cBhvr>
                                      <p:to>
                                        <p:strVal val="visible"/>
                                      </p:to>
                                    </p:set>
                                    <p:animEffect filter="dissolve" transition="in">
                                      <p:cBhvr>
                                        <p:cTn id="24" dur="1500"/>
                                        <p:tgtEl>
                                          <p:spTgt spid="20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9" grpId="2" fill="hold">
                                  <p:stCondLst>
                                    <p:cond delay="0"/>
                                  </p:stCondLst>
                                  <p:iterate type="el" backwards="0">
                                    <p:tmAbs val="0"/>
                                  </p:iterate>
                                  <p:childTnLst>
                                    <p:set>
                                      <p:cBhvr>
                                        <p:cTn id="28" fill="hold"/>
                                        <p:tgtEl>
                                          <p:spTgt spid="204">
                                            <p:txEl>
                                              <p:pRg st="4" end="4"/>
                                            </p:txEl>
                                          </p:spTgt>
                                        </p:tgtEl>
                                        <p:attrNameLst>
                                          <p:attrName>style.visibility</p:attrName>
                                        </p:attrNameLst>
                                      </p:cBhvr>
                                      <p:to>
                                        <p:strVal val="visible"/>
                                      </p:to>
                                    </p:set>
                                    <p:animEffect filter="dissolve" transition="in">
                                      <p:cBhvr>
                                        <p:cTn id="29" dur="1500"/>
                                        <p:tgtEl>
                                          <p:spTgt spid="204">
                                            <p:txEl>
                                              <p:pRg st="4" end="4"/>
                                            </p:txEl>
                                          </p:spTgt>
                                        </p:tgtEl>
                                      </p:cBhvr>
                                    </p:animEffect>
                                  </p:childTnLst>
                                </p:cTn>
                              </p:par>
                              <p:par>
                                <p:cTn id="30" presetClass="entr" nodeType="withEffect" presetSubtype="0" presetID="9" grpId="2" fill="hold">
                                  <p:stCondLst>
                                    <p:cond delay="0"/>
                                  </p:stCondLst>
                                  <p:iterate type="el" backwards="0">
                                    <p:tmAbs val="0"/>
                                  </p:iterate>
                                  <p:childTnLst>
                                    <p:set>
                                      <p:cBhvr>
                                        <p:cTn id="31" fill="hold"/>
                                        <p:tgtEl>
                                          <p:spTgt spid="204">
                                            <p:txEl>
                                              <p:pRg st="5" end="5"/>
                                            </p:txEl>
                                          </p:spTgt>
                                        </p:tgtEl>
                                        <p:attrNameLst>
                                          <p:attrName>style.visibility</p:attrName>
                                        </p:attrNameLst>
                                      </p:cBhvr>
                                      <p:to>
                                        <p:strVal val="visible"/>
                                      </p:to>
                                    </p:set>
                                    <p:animEffect filter="dissolve" transition="in">
                                      <p:cBhvr>
                                        <p:cTn id="32" dur="1500"/>
                                        <p:tgtEl>
                                          <p:spTgt spid="204">
                                            <p:txEl>
                                              <p:pRg st="5" end="5"/>
                                            </p:txEl>
                                          </p:spTgt>
                                        </p:tgtEl>
                                      </p:cBhvr>
                                    </p:animEffect>
                                  </p:childTnLst>
                                </p:cTn>
                              </p:par>
                              <p:par>
                                <p:cTn id="33" presetClass="entr" nodeType="withEffect" presetSubtype="0" presetID="9" grpId="2" fill="hold">
                                  <p:stCondLst>
                                    <p:cond delay="0"/>
                                  </p:stCondLst>
                                  <p:iterate type="el" backwards="0">
                                    <p:tmAbs val="0"/>
                                  </p:iterate>
                                  <p:childTnLst>
                                    <p:set>
                                      <p:cBhvr>
                                        <p:cTn id="34" fill="hold"/>
                                        <p:tgtEl>
                                          <p:spTgt spid="204">
                                            <p:txEl>
                                              <p:pRg st="6" end="6"/>
                                            </p:txEl>
                                          </p:spTgt>
                                        </p:tgtEl>
                                        <p:attrNameLst>
                                          <p:attrName>style.visibility</p:attrName>
                                        </p:attrNameLst>
                                      </p:cBhvr>
                                      <p:to>
                                        <p:strVal val="visible"/>
                                      </p:to>
                                    </p:set>
                                    <p:animEffect filter="dissolve" transition="in">
                                      <p:cBhvr>
                                        <p:cTn id="35" dur="1500"/>
                                        <p:tgtEl>
                                          <p:spTgt spid="20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3" fill="hold">
                                  <p:stCondLst>
                                    <p:cond delay="0"/>
                                  </p:stCondLst>
                                  <p:iterate type="el" backwards="0">
                                    <p:tmAbs val="0"/>
                                  </p:iterate>
                                  <p:childTnLst>
                                    <p:set>
                                      <p:cBhvr>
                                        <p:cTn id="39" fill="hold"/>
                                        <p:tgtEl>
                                          <p:spTgt spid="205">
                                            <p:bg/>
                                          </p:spTgt>
                                        </p:tgtEl>
                                        <p:attrNameLst>
                                          <p:attrName>style.visibility</p:attrName>
                                        </p:attrNameLst>
                                      </p:cBhvr>
                                      <p:to>
                                        <p:strVal val="visible"/>
                                      </p:to>
                                    </p:set>
                                    <p:animEffect filter="dissolve" transition="in">
                                      <p:cBhvr>
                                        <p:cTn id="40" dur="1500"/>
                                        <p:tgtEl>
                                          <p:spTgt spid="205">
                                            <p:bg/>
                                          </p:spTgt>
                                        </p:tgtEl>
                                      </p:cBhvr>
                                    </p:animEffect>
                                  </p:childTnLst>
                                </p:cTn>
                              </p:par>
                              <p:par>
                                <p:cTn id="41" presetClass="entr" nodeType="withEffect" presetSubtype="0" presetID="9" grpId="3" fill="hold">
                                  <p:stCondLst>
                                    <p:cond delay="0"/>
                                  </p:stCondLst>
                                  <p:iterate type="el" backwards="0">
                                    <p:tmAbs val="0"/>
                                  </p:iterate>
                                  <p:childTnLst>
                                    <p:set>
                                      <p:cBhvr>
                                        <p:cTn id="42" fill="hold"/>
                                        <p:tgtEl>
                                          <p:spTgt spid="205">
                                            <p:txEl>
                                              <p:pRg st="0" end="0"/>
                                            </p:txEl>
                                          </p:spTgt>
                                        </p:tgtEl>
                                        <p:attrNameLst>
                                          <p:attrName>style.visibility</p:attrName>
                                        </p:attrNameLst>
                                      </p:cBhvr>
                                      <p:to>
                                        <p:strVal val="visible"/>
                                      </p:to>
                                    </p:set>
                                    <p:animEffect filter="dissolve" transition="in">
                                      <p:cBhvr>
                                        <p:cTn id="43" dur="1500"/>
                                        <p:tgtEl>
                                          <p:spTgt spid="205">
                                            <p:txEl>
                                              <p:pRg st="0" end="0"/>
                                            </p:txEl>
                                          </p:spTgt>
                                        </p:tgtEl>
                                      </p:cBhvr>
                                    </p:animEffect>
                                  </p:childTnLst>
                                </p:cTn>
                              </p:par>
                              <p:par>
                                <p:cTn id="44" presetClass="entr" nodeType="withEffect" presetSubtype="0" presetID="9" grpId="3" fill="hold">
                                  <p:stCondLst>
                                    <p:cond delay="0"/>
                                  </p:stCondLst>
                                  <p:iterate type="el" backwards="0">
                                    <p:tmAbs val="0"/>
                                  </p:iterate>
                                  <p:childTnLst>
                                    <p:set>
                                      <p:cBhvr>
                                        <p:cTn id="45" fill="hold"/>
                                        <p:tgtEl>
                                          <p:spTgt spid="205">
                                            <p:txEl>
                                              <p:pRg st="1" end="1"/>
                                            </p:txEl>
                                          </p:spTgt>
                                        </p:tgtEl>
                                        <p:attrNameLst>
                                          <p:attrName>style.visibility</p:attrName>
                                        </p:attrNameLst>
                                      </p:cBhvr>
                                      <p:to>
                                        <p:strVal val="visible"/>
                                      </p:to>
                                    </p:set>
                                    <p:animEffect filter="dissolve" transition="in">
                                      <p:cBhvr>
                                        <p:cTn id="46" dur="1500"/>
                                        <p:tgtEl>
                                          <p:spTgt spid="205">
                                            <p:txEl>
                                              <p:pRg st="1" end="1"/>
                                            </p:txEl>
                                          </p:spTgt>
                                        </p:tgtEl>
                                      </p:cBhvr>
                                    </p:animEffect>
                                  </p:childTnLst>
                                </p:cTn>
                              </p:par>
                              <p:par>
                                <p:cTn id="47" presetClass="entr" nodeType="withEffect" presetSubtype="0" presetID="9" grpId="3" fill="hold">
                                  <p:stCondLst>
                                    <p:cond delay="0"/>
                                  </p:stCondLst>
                                  <p:iterate type="el" backwards="0">
                                    <p:tmAbs val="0"/>
                                  </p:iterate>
                                  <p:childTnLst>
                                    <p:set>
                                      <p:cBhvr>
                                        <p:cTn id="48" fill="hold"/>
                                        <p:tgtEl>
                                          <p:spTgt spid="205">
                                            <p:txEl>
                                              <p:pRg st="2" end="2"/>
                                            </p:txEl>
                                          </p:spTgt>
                                        </p:tgtEl>
                                        <p:attrNameLst>
                                          <p:attrName>style.visibility</p:attrName>
                                        </p:attrNameLst>
                                      </p:cBhvr>
                                      <p:to>
                                        <p:strVal val="visible"/>
                                      </p:to>
                                    </p:set>
                                    <p:animEffect filter="dissolve" transition="in">
                                      <p:cBhvr>
                                        <p:cTn id="49" dur="1500"/>
                                        <p:tgtEl>
                                          <p:spTgt spid="205">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Class="entr" nodeType="clickEffect" presetID="9" grpId="3" fill="hold">
                                  <p:stCondLst>
                                    <p:cond delay="0"/>
                                  </p:stCondLst>
                                  <p:iterate type="el" backwards="0">
                                    <p:tmAbs val="0"/>
                                  </p:iterate>
                                  <p:childTnLst>
                                    <p:set>
                                      <p:cBhvr>
                                        <p:cTn id="53" fill="hold"/>
                                        <p:tgtEl>
                                          <p:spTgt spid="205">
                                            <p:txEl>
                                              <p:pRg st="3" end="3"/>
                                            </p:txEl>
                                          </p:spTgt>
                                        </p:tgtEl>
                                        <p:attrNameLst>
                                          <p:attrName>style.visibility</p:attrName>
                                        </p:attrNameLst>
                                      </p:cBhvr>
                                      <p:to>
                                        <p:strVal val="visible"/>
                                      </p:to>
                                    </p:set>
                                    <p:animEffect filter="dissolve" transition="in">
                                      <p:cBhvr>
                                        <p:cTn id="54" dur="1500"/>
                                        <p:tgtEl>
                                          <p:spTgt spid="205">
                                            <p:txEl>
                                              <p:pRg st="3" end="3"/>
                                            </p:txEl>
                                          </p:spTgt>
                                        </p:tgtEl>
                                      </p:cBhvr>
                                    </p:animEffect>
                                  </p:childTnLst>
                                </p:cTn>
                              </p:par>
                              <p:par>
                                <p:cTn id="55" presetClass="entr" nodeType="withEffect" presetSubtype="0" presetID="9" grpId="3" fill="hold">
                                  <p:stCondLst>
                                    <p:cond delay="0"/>
                                  </p:stCondLst>
                                  <p:iterate type="el" backwards="0">
                                    <p:tmAbs val="0"/>
                                  </p:iterate>
                                  <p:childTnLst>
                                    <p:set>
                                      <p:cBhvr>
                                        <p:cTn id="56" fill="hold"/>
                                        <p:tgtEl>
                                          <p:spTgt spid="205">
                                            <p:txEl>
                                              <p:pRg st="4" end="4"/>
                                            </p:txEl>
                                          </p:spTgt>
                                        </p:tgtEl>
                                        <p:attrNameLst>
                                          <p:attrName>style.visibility</p:attrName>
                                        </p:attrNameLst>
                                      </p:cBhvr>
                                      <p:to>
                                        <p:strVal val="visible"/>
                                      </p:to>
                                    </p:set>
                                    <p:animEffect filter="dissolve" transition="in">
                                      <p:cBhvr>
                                        <p:cTn id="57" dur="1500"/>
                                        <p:tgtEl>
                                          <p:spTgt spid="205">
                                            <p:txEl>
                                              <p:pRg st="4" end="4"/>
                                            </p:txEl>
                                          </p:spTgt>
                                        </p:tgtEl>
                                      </p:cBhvr>
                                    </p:animEffect>
                                  </p:childTnLst>
                                </p:cTn>
                              </p:par>
                              <p:par>
                                <p:cTn id="58" presetClass="entr" nodeType="withEffect" presetSubtype="0" presetID="9" grpId="3" fill="hold">
                                  <p:stCondLst>
                                    <p:cond delay="0"/>
                                  </p:stCondLst>
                                  <p:iterate type="el" backwards="0">
                                    <p:tmAbs val="0"/>
                                  </p:iterate>
                                  <p:childTnLst>
                                    <p:set>
                                      <p:cBhvr>
                                        <p:cTn id="59" fill="hold"/>
                                        <p:tgtEl>
                                          <p:spTgt spid="205">
                                            <p:txEl>
                                              <p:pRg st="5" end="5"/>
                                            </p:txEl>
                                          </p:spTgt>
                                        </p:tgtEl>
                                        <p:attrNameLst>
                                          <p:attrName>style.visibility</p:attrName>
                                        </p:attrNameLst>
                                      </p:cBhvr>
                                      <p:to>
                                        <p:strVal val="visible"/>
                                      </p:to>
                                    </p:set>
                                    <p:animEffect filter="dissolve" transition="in">
                                      <p:cBhvr>
                                        <p:cTn id="60" dur="1500"/>
                                        <p:tgtEl>
                                          <p:spTgt spid="205">
                                            <p:txEl>
                                              <p:pRg st="5" end="5"/>
                                            </p:txEl>
                                          </p:spTgt>
                                        </p:tgtEl>
                                      </p:cBhvr>
                                    </p:animEffect>
                                  </p:childTnLst>
                                </p:cTn>
                              </p:par>
                              <p:par>
                                <p:cTn id="61" presetClass="entr" nodeType="withEffect" presetSubtype="0" presetID="9" grpId="3" fill="hold">
                                  <p:stCondLst>
                                    <p:cond delay="0"/>
                                  </p:stCondLst>
                                  <p:iterate type="el" backwards="0">
                                    <p:tmAbs val="0"/>
                                  </p:iterate>
                                  <p:childTnLst>
                                    <p:set>
                                      <p:cBhvr>
                                        <p:cTn id="62" fill="hold"/>
                                        <p:tgtEl>
                                          <p:spTgt spid="205">
                                            <p:txEl>
                                              <p:pRg st="6" end="6"/>
                                            </p:txEl>
                                          </p:spTgt>
                                        </p:tgtEl>
                                        <p:attrNameLst>
                                          <p:attrName>style.visibility</p:attrName>
                                        </p:attrNameLst>
                                      </p:cBhvr>
                                      <p:to>
                                        <p:strVal val="visible"/>
                                      </p:to>
                                    </p:set>
                                    <p:animEffect filter="dissolve" transition="in">
                                      <p:cBhvr>
                                        <p:cTn id="63" dur="1500"/>
                                        <p:tgtEl>
                                          <p:spTgt spid="205">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4" grpId="2"/>
      <p:bldP build="whole" bldLvl="1" animBg="1" rev="0" advAuto="0" spid="203" grpId="1"/>
      <p:bldP build="p" bldLvl="1" animBg="1" rev="0" advAuto="0" spid="205" grpId="3"/>
    </p:bldLst>
  </p:timing>
</p:sld>
</file>

<file path=ppt/slides/slide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207" name="4E4680C3-3A29-4E6B-9FEB-E7E4664C797A-L0-001.jpeg" descr="4E4680C3-3A29-4E6B-9FEB-E7E4664C797A-L0-001.jpeg"/>
          <p:cNvPicPr>
            <a:picLocks noChangeAspect="0"/>
          </p:cNvPicPr>
          <p:nvPr>
            <p:ph type="pic" idx="13"/>
          </p:nvPr>
        </p:nvPicPr>
        <p:blipFill>
          <a:blip r:embed="rId2">
            <a:extLst/>
          </a:blip>
          <a:stretch>
            <a:fillRect/>
          </a:stretch>
        </p:blipFill>
        <p:spPr>
          <a:xfrm>
            <a:off x="7081956" y="2730500"/>
            <a:ext cx="5292488" cy="6261100"/>
          </a:xfrm>
          <a:prstGeom prst="rect">
            <a:avLst/>
          </a:prstGeom>
        </p:spPr>
      </p:pic>
      <p:sp>
        <p:nvSpPr>
          <p:cNvPr id="208" name="The Human Brain"/>
          <p:cNvSpPr txBox="1"/>
          <p:nvPr>
            <p:ph type="title"/>
          </p:nvPr>
        </p:nvSpPr>
        <p:spPr>
          <a:prstGeom prst="rect">
            <a:avLst/>
          </a:prstGeom>
        </p:spPr>
        <p:txBody>
          <a:bodyPr/>
          <a:lstStyle/>
          <a:p>
            <a:pPr/>
            <a:r>
              <a:t>The Human Brain</a:t>
            </a:r>
          </a:p>
        </p:txBody>
      </p:sp>
      <p:sp>
        <p:nvSpPr>
          <p:cNvPr id="209" name="100,000 miles of nerve fibers…"/>
          <p:cNvSpPr txBox="1"/>
          <p:nvPr>
            <p:ph type="body" sz="half" idx="1"/>
          </p:nvPr>
        </p:nvSpPr>
        <p:spPr>
          <a:prstGeom prst="rect">
            <a:avLst/>
          </a:prstGeom>
        </p:spPr>
        <p:txBody>
          <a:bodyPr/>
          <a:lstStyle/>
          <a:p>
            <a:pPr>
              <a:buBlip>
                <a:blip r:embed="rId3"/>
              </a:buBlip>
            </a:pPr>
            <a:r>
              <a:t>100,000 miles of nerve fibers</a:t>
            </a:r>
          </a:p>
          <a:p>
            <a:pPr>
              <a:buBlip>
                <a:blip r:embed="rId3"/>
              </a:buBlip>
            </a:pPr>
            <a:r>
              <a:t>100 million neurons</a:t>
            </a:r>
          </a:p>
          <a:p>
            <a:pPr>
              <a:buBlip>
                <a:blip r:embed="rId3"/>
              </a:buBlip>
            </a:pPr>
            <a:r>
              <a:t>150 trillion electrical &amp; chemical synapses</a:t>
            </a:r>
          </a:p>
          <a:p>
            <a:pPr>
              <a:buBlip>
                <a:blip r:embed="rId3"/>
              </a:buBlip>
            </a:pPr>
            <a:r>
              <a:t>100 transmitter molecules (dopamine, serotonin, epinephrine, etc.)</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208"/>
                                        </p:tgtEl>
                                        <p:attrNameLst>
                                          <p:attrName>style.visibility</p:attrName>
                                        </p:attrNameLst>
                                      </p:cBhvr>
                                      <p:to>
                                        <p:strVal val="visible"/>
                                      </p:to>
                                    </p:set>
                                    <p:animEffect filter="fade" transition="in">
                                      <p:cBhvr>
                                        <p:cTn id="7" dur="1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1"/>
    </p:bldLst>
  </p:timing>
</p:sld>
</file>

<file path=ppt/slides/slide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11" name="Title 1"/>
          <p:cNvSpPr txBox="1"/>
          <p:nvPr>
            <p:ph type="title"/>
          </p:nvPr>
        </p:nvSpPr>
        <p:spPr>
          <a:prstGeom prst="rect">
            <a:avLst/>
          </a:prstGeom>
        </p:spPr>
        <p:txBody>
          <a:bodyPr/>
          <a:lstStyle/>
          <a:p>
            <a:pPr>
              <a:defRPr>
                <a:solidFill>
                  <a:srgbClr val="FFFFFF"/>
                </a:solidFill>
              </a:defRPr>
            </a:pPr>
            <a:r>
              <a:t>How Humans Learn</a:t>
            </a:r>
          </a:p>
          <a:p>
            <a:pPr>
              <a:lnSpc>
                <a:spcPct val="100000"/>
              </a:lnSpc>
              <a:defRPr cap="none" i="1" spc="0" sz="2800">
                <a:solidFill>
                  <a:srgbClr val="FFFFFF"/>
                </a:solidFill>
                <a:effectLst>
                  <a:outerShdw sx="100000" sy="100000" kx="0" ky="0" algn="b" rotWithShape="0" blurRad="25400" dist="12700" dir="0">
                    <a:srgbClr val="FFFFFF">
                      <a:alpha val="45000"/>
                    </a:srgbClr>
                  </a:outerShdw>
                </a:effectLst>
              </a:defRPr>
            </a:pPr>
            <a:r>
              <a:t>(Aristotle, Politics 1332)</a:t>
            </a:r>
          </a:p>
        </p:txBody>
      </p:sp>
      <p:grpSp>
        <p:nvGrpSpPr>
          <p:cNvPr id="214" name="Freeform 5"/>
          <p:cNvGrpSpPr/>
          <p:nvPr/>
        </p:nvGrpSpPr>
        <p:grpSpPr>
          <a:xfrm>
            <a:off x="148747" y="2938773"/>
            <a:ext cx="12707306" cy="1850668"/>
            <a:chOff x="0" y="0"/>
            <a:chExt cx="12707304" cy="1850666"/>
          </a:xfrm>
        </p:grpSpPr>
        <p:sp>
          <p:nvSpPr>
            <p:cNvPr id="212" name="Shape"/>
            <p:cNvSpPr/>
            <p:nvPr/>
          </p:nvSpPr>
          <p:spPr>
            <a:xfrm>
              <a:off x="0" y="-1"/>
              <a:ext cx="12707304" cy="18506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0027" y="5400"/>
                  </a:lnTo>
                  <a:lnTo>
                    <a:pt x="20027" y="0"/>
                  </a:lnTo>
                  <a:lnTo>
                    <a:pt x="21600" y="10800"/>
                  </a:lnTo>
                  <a:lnTo>
                    <a:pt x="20027" y="21600"/>
                  </a:lnTo>
                  <a:lnTo>
                    <a:pt x="20027" y="16200"/>
                  </a:lnTo>
                  <a:lnTo>
                    <a:pt x="0" y="16200"/>
                  </a:lnTo>
                  <a:lnTo>
                    <a:pt x="0" y="5400"/>
                  </a:lnTo>
                  <a:close/>
                </a:path>
              </a:pathLst>
            </a:custGeom>
            <a:blipFill rotWithShape="1">
              <a:blip r:embed="rId2"/>
              <a:srcRect l="0" t="0" r="0" b="0"/>
              <a:stretch>
                <a:fillRect/>
              </a:stretch>
            </a:blipFill>
            <a:ln w="12700" cap="flat">
              <a:noFill/>
              <a:miter lim="400000"/>
            </a:ln>
            <a:effectLst>
              <a:outerShdw sx="100000" sy="100000" kx="0" ky="0" algn="b" rotWithShape="0" blurRad="139700" dist="50800" dir="5400000">
                <a:srgbClr val="000000">
                  <a:alpha val="75000"/>
                </a:srgbClr>
              </a:outerShdw>
            </a:effectLst>
          </p:spPr>
          <p:txBody>
            <a:bodyPr wrap="square" lIns="65023" tIns="65023" rIns="65023" bIns="65023" numCol="1" anchor="ctr">
              <a:noAutofit/>
            </a:bodyPr>
            <a:lstStyle/>
            <a:p>
              <a:pPr algn="l" defTabSz="1264355">
                <a:lnSpc>
                  <a:spcPct val="90000"/>
                </a:lnSpc>
                <a:spcBef>
                  <a:spcPts val="1000"/>
                </a:spcBef>
                <a:defRPr sz="2800">
                  <a:solidFill>
                    <a:srgbClr val="FFFFFF"/>
                  </a:solidFill>
                  <a:effectLst/>
                  <a:latin typeface="Goudy Old Style"/>
                  <a:ea typeface="Goudy Old Style"/>
                  <a:cs typeface="Goudy Old Style"/>
                  <a:sym typeface="Goudy Old Style"/>
                </a:defRPr>
              </a:pPr>
            </a:p>
          </p:txBody>
        </p:sp>
        <p:sp>
          <p:nvSpPr>
            <p:cNvPr id="213" name="Nature (physis)"/>
            <p:cNvSpPr txBox="1"/>
            <p:nvPr/>
          </p:nvSpPr>
          <p:spPr>
            <a:xfrm>
              <a:off x="0" y="575659"/>
              <a:ext cx="12707306" cy="699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8373" tIns="108373" rIns="108373" bIns="108373" numCol="1" anchor="ctr">
              <a:spAutoFit/>
            </a:bodyPr>
            <a:lstStyle/>
            <a:p>
              <a:pPr algn="l" defTabSz="1264355">
                <a:lnSpc>
                  <a:spcPct val="90000"/>
                </a:lnSpc>
                <a:spcBef>
                  <a:spcPts val="1100"/>
                </a:spcBef>
                <a:defRPr sz="2800">
                  <a:solidFill>
                    <a:srgbClr val="FFFFFF"/>
                  </a:solidFill>
                  <a:effectLst/>
                  <a:latin typeface="Avenir Heavy"/>
                  <a:ea typeface="Avenir Heavy"/>
                  <a:cs typeface="Avenir Heavy"/>
                  <a:sym typeface="Avenir Heavy"/>
                </a:defRPr>
              </a:pPr>
              <a:r>
                <a:t>Nature (</a:t>
              </a:r>
              <a:r>
                <a:rPr i="1"/>
                <a:t>physis</a:t>
              </a:r>
              <a:r>
                <a:t>)</a:t>
              </a:r>
            </a:p>
          </p:txBody>
        </p:sp>
      </p:grpSp>
      <p:grpSp>
        <p:nvGrpSpPr>
          <p:cNvPr id="217" name="Freeform 6"/>
          <p:cNvGrpSpPr/>
          <p:nvPr/>
        </p:nvGrpSpPr>
        <p:grpSpPr>
          <a:xfrm>
            <a:off x="148747" y="4365904"/>
            <a:ext cx="3913850" cy="3565069"/>
            <a:chOff x="0" y="0"/>
            <a:chExt cx="3913849" cy="3565067"/>
          </a:xfrm>
        </p:grpSpPr>
        <p:sp>
          <p:nvSpPr>
            <p:cNvPr id="215" name="Rectangle"/>
            <p:cNvSpPr/>
            <p:nvPr/>
          </p:nvSpPr>
          <p:spPr>
            <a:xfrm>
              <a:off x="-1" y="-1"/>
              <a:ext cx="3913851" cy="3565069"/>
            </a:xfrm>
            <a:prstGeom prst="rect">
              <a:avLst/>
            </a:prstGeom>
            <a:solidFill>
              <a:srgbClr val="FFFFFF"/>
            </a:solidFill>
            <a:ln w="12700" cap="flat">
              <a:solidFill>
                <a:srgbClr val="B5BB83"/>
              </a:solidFill>
              <a:prstDash val="solid"/>
              <a:round/>
            </a:ln>
            <a:effectLst/>
          </p:spPr>
          <p:txBody>
            <a:bodyPr wrap="square" lIns="65023" tIns="65023" rIns="65023" bIns="65023" numCol="1" anchor="t">
              <a:noAutofit/>
            </a:bodyPr>
            <a:lstStyle/>
            <a:p>
              <a:pPr algn="l" defTabSz="1517226">
                <a:lnSpc>
                  <a:spcPct val="90000"/>
                </a:lnSpc>
                <a:spcBef>
                  <a:spcPts val="1000"/>
                </a:spcBef>
                <a:defRPr sz="2400">
                  <a:solidFill>
                    <a:srgbClr val="000000"/>
                  </a:solidFill>
                  <a:effectLst/>
                  <a:latin typeface="Goudy Old Style"/>
                  <a:ea typeface="Goudy Old Style"/>
                  <a:cs typeface="Goudy Old Style"/>
                  <a:sym typeface="Goudy Old Style"/>
                </a:defRPr>
              </a:pPr>
            </a:p>
          </p:txBody>
        </p:sp>
        <p:sp>
          <p:nvSpPr>
            <p:cNvPr id="216" name="- Instinct…"/>
            <p:cNvSpPr txBox="1"/>
            <p:nvPr/>
          </p:nvSpPr>
          <p:spPr>
            <a:xfrm>
              <a:off x="-1" y="-1"/>
              <a:ext cx="3913851" cy="34936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30047" tIns="130047" rIns="130047" bIns="130047" numCol="1" anchor="t">
              <a:spAutoFit/>
            </a:bodyPr>
            <a:lstStyle/>
            <a:p>
              <a:pPr algn="l" defTabSz="1517226">
                <a:lnSpc>
                  <a:spcPct val="90000"/>
                </a:lnSpc>
                <a:spcBef>
                  <a:spcPts val="1400"/>
                </a:spcBef>
                <a:defRPr sz="3400">
                  <a:solidFill>
                    <a:srgbClr val="000000"/>
                  </a:solidFill>
                  <a:effectLst/>
                  <a:latin typeface="Avenir Book"/>
                  <a:ea typeface="Avenir Book"/>
                  <a:cs typeface="Avenir Book"/>
                  <a:sym typeface="Avenir Book"/>
                </a:defRPr>
              </a:pPr>
              <a:r>
                <a:t>- Instinct</a:t>
              </a:r>
            </a:p>
            <a:p>
              <a:pPr algn="l" defTabSz="1517226">
                <a:lnSpc>
                  <a:spcPct val="90000"/>
                </a:lnSpc>
                <a:spcBef>
                  <a:spcPts val="1400"/>
                </a:spcBef>
                <a:defRPr sz="3400">
                  <a:solidFill>
                    <a:srgbClr val="000000"/>
                  </a:solidFill>
                  <a:effectLst/>
                  <a:latin typeface="Avenir Book"/>
                  <a:ea typeface="Avenir Book"/>
                  <a:cs typeface="Avenir Book"/>
                  <a:sym typeface="Avenir Book"/>
                </a:defRPr>
              </a:pPr>
              <a:r>
                <a:t>- Oxytocin &amp; mirror neurons</a:t>
              </a:r>
            </a:p>
            <a:p>
              <a:pPr algn="l" defTabSz="1517226">
                <a:lnSpc>
                  <a:spcPct val="90000"/>
                </a:lnSpc>
                <a:spcBef>
                  <a:spcPts val="1400"/>
                </a:spcBef>
                <a:defRPr sz="3400">
                  <a:solidFill>
                    <a:srgbClr val="000000"/>
                  </a:solidFill>
                  <a:effectLst/>
                  <a:latin typeface="Avenir Book"/>
                  <a:ea typeface="Avenir Book"/>
                  <a:cs typeface="Avenir Book"/>
                  <a:sym typeface="Avenir Book"/>
                </a:defRPr>
              </a:pPr>
              <a:r>
                <a:t>- Chemistry</a:t>
              </a:r>
            </a:p>
            <a:p>
              <a:pPr algn="l" defTabSz="1517226">
                <a:lnSpc>
                  <a:spcPct val="90000"/>
                </a:lnSpc>
                <a:spcBef>
                  <a:spcPts val="1400"/>
                </a:spcBef>
                <a:defRPr sz="3400">
                  <a:solidFill>
                    <a:srgbClr val="000000"/>
                  </a:solidFill>
                  <a:effectLst/>
                  <a:latin typeface="Avenir Book"/>
                  <a:ea typeface="Avenir Book"/>
                  <a:cs typeface="Avenir Book"/>
                  <a:sym typeface="Avenir Book"/>
                </a:defRPr>
              </a:pPr>
              <a:r>
                <a:t>- Innate (33-50%)</a:t>
              </a:r>
            </a:p>
          </p:txBody>
        </p:sp>
      </p:grpSp>
      <p:grpSp>
        <p:nvGrpSpPr>
          <p:cNvPr id="220" name="Freeform 7"/>
          <p:cNvGrpSpPr/>
          <p:nvPr/>
        </p:nvGrpSpPr>
        <p:grpSpPr>
          <a:xfrm>
            <a:off x="4062596" y="3555663"/>
            <a:ext cx="8793456" cy="1850668"/>
            <a:chOff x="0" y="0"/>
            <a:chExt cx="8793455" cy="1850666"/>
          </a:xfrm>
        </p:grpSpPr>
        <p:sp>
          <p:nvSpPr>
            <p:cNvPr id="218" name="Shape"/>
            <p:cNvSpPr/>
            <p:nvPr/>
          </p:nvSpPr>
          <p:spPr>
            <a:xfrm>
              <a:off x="-1" y="-1"/>
              <a:ext cx="8793457" cy="18506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9327" y="5400"/>
                  </a:lnTo>
                  <a:lnTo>
                    <a:pt x="19327" y="0"/>
                  </a:lnTo>
                  <a:lnTo>
                    <a:pt x="21600" y="10800"/>
                  </a:lnTo>
                  <a:lnTo>
                    <a:pt x="19327" y="21600"/>
                  </a:lnTo>
                  <a:lnTo>
                    <a:pt x="19327" y="16200"/>
                  </a:lnTo>
                  <a:lnTo>
                    <a:pt x="0" y="16200"/>
                  </a:lnTo>
                  <a:lnTo>
                    <a:pt x="0" y="5400"/>
                  </a:lnTo>
                  <a:close/>
                </a:path>
              </a:pathLst>
            </a:custGeom>
            <a:blipFill rotWithShape="1">
              <a:blip r:embed="rId3"/>
              <a:srcRect l="0" t="0" r="0" b="0"/>
              <a:stretch>
                <a:fillRect/>
              </a:stretch>
            </a:blipFill>
            <a:ln w="12700" cap="flat">
              <a:noFill/>
              <a:miter lim="400000"/>
            </a:ln>
            <a:effectLst>
              <a:outerShdw sx="100000" sy="100000" kx="0" ky="0" algn="b" rotWithShape="0" blurRad="139700" dist="50800" dir="5400000">
                <a:srgbClr val="000000">
                  <a:alpha val="75000"/>
                </a:srgbClr>
              </a:outerShdw>
            </a:effectLst>
          </p:spPr>
          <p:txBody>
            <a:bodyPr wrap="square" lIns="65023" tIns="65023" rIns="65023" bIns="65023" numCol="1" anchor="ctr">
              <a:noAutofit/>
            </a:bodyPr>
            <a:lstStyle/>
            <a:p>
              <a:pPr algn="l" defTabSz="1264355">
                <a:lnSpc>
                  <a:spcPct val="90000"/>
                </a:lnSpc>
                <a:spcBef>
                  <a:spcPts val="1000"/>
                </a:spcBef>
                <a:defRPr sz="2800">
                  <a:solidFill>
                    <a:srgbClr val="FFFFFF"/>
                  </a:solidFill>
                  <a:effectLst/>
                  <a:latin typeface="Goudy Old Style"/>
                  <a:ea typeface="Goudy Old Style"/>
                  <a:cs typeface="Goudy Old Style"/>
                  <a:sym typeface="Goudy Old Style"/>
                </a:defRPr>
              </a:pPr>
            </a:p>
          </p:txBody>
        </p:sp>
        <p:sp>
          <p:nvSpPr>
            <p:cNvPr id="219" name="Habit (ethos)"/>
            <p:cNvSpPr txBox="1"/>
            <p:nvPr/>
          </p:nvSpPr>
          <p:spPr>
            <a:xfrm>
              <a:off x="-1" y="575659"/>
              <a:ext cx="8793457" cy="699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8373" tIns="108373" rIns="108373" bIns="108373" numCol="1" anchor="ctr">
              <a:spAutoFit/>
            </a:bodyPr>
            <a:lstStyle/>
            <a:p>
              <a:pPr algn="l" defTabSz="1264355">
                <a:lnSpc>
                  <a:spcPct val="90000"/>
                </a:lnSpc>
                <a:spcBef>
                  <a:spcPts val="1100"/>
                </a:spcBef>
                <a:defRPr sz="2800">
                  <a:solidFill>
                    <a:srgbClr val="FFFFFF"/>
                  </a:solidFill>
                  <a:effectLst/>
                  <a:latin typeface="Avenir Heavy"/>
                  <a:ea typeface="Avenir Heavy"/>
                  <a:cs typeface="Avenir Heavy"/>
                  <a:sym typeface="Avenir Heavy"/>
                </a:defRPr>
              </a:pPr>
              <a:r>
                <a:t>Habit (</a:t>
              </a:r>
              <a:r>
                <a:rPr i="1"/>
                <a:t>ethos</a:t>
              </a:r>
              <a:r>
                <a:t>)</a:t>
              </a:r>
            </a:p>
          </p:txBody>
        </p:sp>
      </p:grpSp>
      <p:grpSp>
        <p:nvGrpSpPr>
          <p:cNvPr id="223" name="Freeform 8"/>
          <p:cNvGrpSpPr/>
          <p:nvPr/>
        </p:nvGrpSpPr>
        <p:grpSpPr>
          <a:xfrm>
            <a:off x="4062596" y="4982795"/>
            <a:ext cx="3913850" cy="3565069"/>
            <a:chOff x="0" y="0"/>
            <a:chExt cx="3913849" cy="3565067"/>
          </a:xfrm>
        </p:grpSpPr>
        <p:sp>
          <p:nvSpPr>
            <p:cNvPr id="221" name="Rectangle"/>
            <p:cNvSpPr/>
            <p:nvPr/>
          </p:nvSpPr>
          <p:spPr>
            <a:xfrm>
              <a:off x="-1" y="-1"/>
              <a:ext cx="3913851" cy="3565069"/>
            </a:xfrm>
            <a:prstGeom prst="rect">
              <a:avLst/>
            </a:prstGeom>
            <a:solidFill>
              <a:srgbClr val="FFFFFF"/>
            </a:solidFill>
            <a:ln w="12700" cap="flat">
              <a:solidFill>
                <a:srgbClr val="B5BB83"/>
              </a:solidFill>
              <a:prstDash val="solid"/>
              <a:round/>
            </a:ln>
            <a:effectLst/>
          </p:spPr>
          <p:txBody>
            <a:bodyPr wrap="square" lIns="65023" tIns="65023" rIns="65023" bIns="65023" numCol="1" anchor="t">
              <a:noAutofit/>
            </a:bodyPr>
            <a:lstStyle/>
            <a:p>
              <a:pPr algn="l" defTabSz="1517226">
                <a:lnSpc>
                  <a:spcPct val="90000"/>
                </a:lnSpc>
                <a:spcBef>
                  <a:spcPts val="1000"/>
                </a:spcBef>
                <a:defRPr sz="2400">
                  <a:solidFill>
                    <a:srgbClr val="000000"/>
                  </a:solidFill>
                  <a:effectLst/>
                  <a:latin typeface="Goudy Old Style"/>
                  <a:ea typeface="Goudy Old Style"/>
                  <a:cs typeface="Goudy Old Style"/>
                  <a:sym typeface="Goudy Old Style"/>
                </a:defRPr>
              </a:pPr>
            </a:p>
          </p:txBody>
        </p:sp>
        <p:sp>
          <p:nvSpPr>
            <p:cNvPr id="222" name="- Intuition…"/>
            <p:cNvSpPr txBox="1"/>
            <p:nvPr/>
          </p:nvSpPr>
          <p:spPr>
            <a:xfrm>
              <a:off x="-1" y="-1"/>
              <a:ext cx="3913851" cy="2967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30047" tIns="130047" rIns="130047" bIns="130047" numCol="1" anchor="t">
              <a:spAutoFit/>
            </a:bodyPr>
            <a:lstStyle/>
            <a:p>
              <a:pPr algn="l" defTabSz="1517226">
                <a:lnSpc>
                  <a:spcPct val="90000"/>
                </a:lnSpc>
                <a:spcBef>
                  <a:spcPts val="1400"/>
                </a:spcBef>
                <a:defRPr sz="3400">
                  <a:solidFill>
                    <a:srgbClr val="000000"/>
                  </a:solidFill>
                  <a:effectLst/>
                  <a:latin typeface="Avenir Book"/>
                  <a:ea typeface="Avenir Book"/>
                  <a:cs typeface="Avenir Book"/>
                  <a:sym typeface="Avenir Book"/>
                </a:defRPr>
              </a:pPr>
              <a:r>
                <a:t>- Intuition</a:t>
              </a:r>
            </a:p>
            <a:p>
              <a:pPr algn="l" defTabSz="1517226">
                <a:lnSpc>
                  <a:spcPct val="90000"/>
                </a:lnSpc>
                <a:spcBef>
                  <a:spcPts val="1400"/>
                </a:spcBef>
                <a:defRPr sz="3400">
                  <a:solidFill>
                    <a:srgbClr val="000000"/>
                  </a:solidFill>
                  <a:effectLst/>
                  <a:latin typeface="Avenir Book"/>
                  <a:ea typeface="Avenir Book"/>
                  <a:cs typeface="Avenir Book"/>
                  <a:sym typeface="Avenir Book"/>
                </a:defRPr>
              </a:pPr>
              <a:r>
                <a:t>- Limbic system</a:t>
              </a:r>
            </a:p>
            <a:p>
              <a:pPr algn="l" defTabSz="1517226">
                <a:lnSpc>
                  <a:spcPct val="90000"/>
                </a:lnSpc>
                <a:spcBef>
                  <a:spcPts val="1400"/>
                </a:spcBef>
                <a:defRPr sz="3400">
                  <a:solidFill>
                    <a:srgbClr val="000000"/>
                  </a:solidFill>
                  <a:effectLst/>
                  <a:latin typeface="Avenir Book"/>
                  <a:ea typeface="Avenir Book"/>
                  <a:cs typeface="Avenir Book"/>
                  <a:sym typeface="Avenir Book"/>
                </a:defRPr>
              </a:pPr>
              <a:r>
                <a:t>- Community</a:t>
              </a:r>
            </a:p>
            <a:p>
              <a:pPr algn="l" defTabSz="1517226">
                <a:lnSpc>
                  <a:spcPct val="90000"/>
                </a:lnSpc>
                <a:spcBef>
                  <a:spcPts val="1400"/>
                </a:spcBef>
                <a:defRPr sz="3400">
                  <a:solidFill>
                    <a:srgbClr val="000000"/>
                  </a:solidFill>
                  <a:effectLst/>
                  <a:latin typeface="Avenir Book"/>
                  <a:ea typeface="Avenir Book"/>
                  <a:cs typeface="Avenir Book"/>
                  <a:sym typeface="Avenir Book"/>
                </a:defRPr>
              </a:pPr>
              <a:r>
                <a:t>- Imitation</a:t>
              </a:r>
            </a:p>
          </p:txBody>
        </p:sp>
      </p:grpSp>
      <p:grpSp>
        <p:nvGrpSpPr>
          <p:cNvPr id="226" name="Freeform 9"/>
          <p:cNvGrpSpPr/>
          <p:nvPr/>
        </p:nvGrpSpPr>
        <p:grpSpPr>
          <a:xfrm>
            <a:off x="7976446" y="4172552"/>
            <a:ext cx="4879606" cy="1850667"/>
            <a:chOff x="0" y="0"/>
            <a:chExt cx="4879604" cy="1850666"/>
          </a:xfrm>
        </p:grpSpPr>
        <p:sp>
          <p:nvSpPr>
            <p:cNvPr id="224" name="Shape"/>
            <p:cNvSpPr/>
            <p:nvPr/>
          </p:nvSpPr>
          <p:spPr>
            <a:xfrm>
              <a:off x="0" y="-1"/>
              <a:ext cx="4879605" cy="18506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7504" y="5400"/>
                  </a:lnTo>
                  <a:lnTo>
                    <a:pt x="17504" y="0"/>
                  </a:lnTo>
                  <a:lnTo>
                    <a:pt x="21600" y="10800"/>
                  </a:lnTo>
                  <a:lnTo>
                    <a:pt x="17504" y="21600"/>
                  </a:lnTo>
                  <a:lnTo>
                    <a:pt x="17504" y="16200"/>
                  </a:lnTo>
                  <a:lnTo>
                    <a:pt x="0" y="16200"/>
                  </a:lnTo>
                  <a:lnTo>
                    <a:pt x="0" y="5400"/>
                  </a:lnTo>
                  <a:close/>
                </a:path>
              </a:pathLst>
            </a:custGeom>
            <a:blipFill rotWithShape="1">
              <a:blip r:embed="rId4"/>
              <a:srcRect l="0" t="0" r="0" b="0"/>
              <a:stretch>
                <a:fillRect/>
              </a:stretch>
            </a:blipFill>
            <a:ln w="12700" cap="flat">
              <a:noFill/>
              <a:miter lim="400000"/>
            </a:ln>
            <a:effectLst>
              <a:outerShdw sx="100000" sy="100000" kx="0" ky="0" algn="b" rotWithShape="0" blurRad="139700" dist="50800" dir="5400000">
                <a:srgbClr val="000000">
                  <a:alpha val="75000"/>
                </a:srgbClr>
              </a:outerShdw>
            </a:effectLst>
          </p:spPr>
          <p:txBody>
            <a:bodyPr wrap="square" lIns="65023" tIns="65023" rIns="65023" bIns="65023" numCol="1" anchor="ctr">
              <a:noAutofit/>
            </a:bodyPr>
            <a:lstStyle/>
            <a:p>
              <a:pPr algn="l" defTabSz="1264355">
                <a:lnSpc>
                  <a:spcPct val="90000"/>
                </a:lnSpc>
                <a:spcBef>
                  <a:spcPts val="1000"/>
                </a:spcBef>
                <a:defRPr sz="2800">
                  <a:solidFill>
                    <a:srgbClr val="FFFFFF"/>
                  </a:solidFill>
                  <a:effectLst/>
                  <a:latin typeface="Goudy Old Style"/>
                  <a:ea typeface="Goudy Old Style"/>
                  <a:cs typeface="Goudy Old Style"/>
                  <a:sym typeface="Goudy Old Style"/>
                </a:defRPr>
              </a:pPr>
            </a:p>
          </p:txBody>
        </p:sp>
        <p:sp>
          <p:nvSpPr>
            <p:cNvPr id="225" name="Reason (logos)"/>
            <p:cNvSpPr txBox="1"/>
            <p:nvPr/>
          </p:nvSpPr>
          <p:spPr>
            <a:xfrm>
              <a:off x="0" y="575659"/>
              <a:ext cx="4879605" cy="699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8373" tIns="108373" rIns="108373" bIns="108373" numCol="1" anchor="ctr">
              <a:spAutoFit/>
            </a:bodyPr>
            <a:lstStyle/>
            <a:p>
              <a:pPr algn="l" defTabSz="1264355">
                <a:lnSpc>
                  <a:spcPct val="90000"/>
                </a:lnSpc>
                <a:spcBef>
                  <a:spcPts val="1100"/>
                </a:spcBef>
                <a:defRPr sz="2800">
                  <a:solidFill>
                    <a:srgbClr val="FFFFFF"/>
                  </a:solidFill>
                  <a:effectLst/>
                  <a:latin typeface="Avenir Heavy"/>
                  <a:ea typeface="Avenir Heavy"/>
                  <a:cs typeface="Avenir Heavy"/>
                  <a:sym typeface="Avenir Heavy"/>
                </a:defRPr>
              </a:pPr>
              <a:r>
                <a:t>Reason (</a:t>
              </a:r>
              <a:r>
                <a:rPr i="1"/>
                <a:t>logos</a:t>
              </a:r>
              <a:r>
                <a:t>)</a:t>
              </a:r>
            </a:p>
          </p:txBody>
        </p:sp>
      </p:grpSp>
      <p:grpSp>
        <p:nvGrpSpPr>
          <p:cNvPr id="229" name="Freeform 10"/>
          <p:cNvGrpSpPr/>
          <p:nvPr/>
        </p:nvGrpSpPr>
        <p:grpSpPr>
          <a:xfrm>
            <a:off x="7976446" y="5599684"/>
            <a:ext cx="3913850" cy="3512892"/>
            <a:chOff x="0" y="0"/>
            <a:chExt cx="3913849" cy="3512891"/>
          </a:xfrm>
        </p:grpSpPr>
        <p:sp>
          <p:nvSpPr>
            <p:cNvPr id="227" name="Rectangle"/>
            <p:cNvSpPr/>
            <p:nvPr/>
          </p:nvSpPr>
          <p:spPr>
            <a:xfrm>
              <a:off x="-1" y="0"/>
              <a:ext cx="3913851" cy="3512892"/>
            </a:xfrm>
            <a:prstGeom prst="rect">
              <a:avLst/>
            </a:prstGeom>
            <a:solidFill>
              <a:srgbClr val="FFFFFF"/>
            </a:solidFill>
            <a:ln w="12700" cap="flat">
              <a:solidFill>
                <a:srgbClr val="B5BB83"/>
              </a:solidFill>
              <a:prstDash val="solid"/>
              <a:round/>
            </a:ln>
            <a:effectLst/>
          </p:spPr>
          <p:txBody>
            <a:bodyPr wrap="square" lIns="65023" tIns="65023" rIns="65023" bIns="65023" numCol="1" anchor="t">
              <a:noAutofit/>
            </a:bodyPr>
            <a:lstStyle/>
            <a:p>
              <a:pPr algn="l" defTabSz="1517226">
                <a:lnSpc>
                  <a:spcPct val="90000"/>
                </a:lnSpc>
                <a:spcBef>
                  <a:spcPts val="1000"/>
                </a:spcBef>
                <a:defRPr sz="2400">
                  <a:solidFill>
                    <a:srgbClr val="000000"/>
                  </a:solidFill>
                  <a:effectLst/>
                  <a:latin typeface="Goudy Old Style"/>
                  <a:ea typeface="Goudy Old Style"/>
                  <a:cs typeface="Goudy Old Style"/>
                  <a:sym typeface="Goudy Old Style"/>
                </a:defRPr>
              </a:pPr>
            </a:p>
          </p:txBody>
        </p:sp>
        <p:sp>
          <p:nvSpPr>
            <p:cNvPr id="228" name="- Intellect…"/>
            <p:cNvSpPr txBox="1"/>
            <p:nvPr/>
          </p:nvSpPr>
          <p:spPr>
            <a:xfrm>
              <a:off x="-1" y="0"/>
              <a:ext cx="3913851" cy="29678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30047" tIns="130047" rIns="130047" bIns="130047" numCol="1" anchor="t">
              <a:spAutoFit/>
            </a:bodyPr>
            <a:lstStyle/>
            <a:p>
              <a:pPr algn="l" defTabSz="1517226">
                <a:lnSpc>
                  <a:spcPct val="90000"/>
                </a:lnSpc>
                <a:spcBef>
                  <a:spcPts val="1400"/>
                </a:spcBef>
                <a:defRPr sz="3400">
                  <a:solidFill>
                    <a:srgbClr val="000000"/>
                  </a:solidFill>
                  <a:effectLst/>
                  <a:latin typeface="Avenir Book"/>
                  <a:ea typeface="Avenir Book"/>
                  <a:cs typeface="Avenir Book"/>
                  <a:sym typeface="Avenir Book"/>
                </a:defRPr>
              </a:pPr>
              <a:r>
                <a:t>- Intellect</a:t>
              </a:r>
            </a:p>
            <a:p>
              <a:pPr algn="l" defTabSz="1517226">
                <a:lnSpc>
                  <a:spcPct val="90000"/>
                </a:lnSpc>
                <a:spcBef>
                  <a:spcPts val="1400"/>
                </a:spcBef>
                <a:defRPr sz="3400">
                  <a:solidFill>
                    <a:srgbClr val="000000"/>
                  </a:solidFill>
                  <a:effectLst/>
                  <a:latin typeface="Avenir Book"/>
                  <a:ea typeface="Avenir Book"/>
                  <a:cs typeface="Avenir Book"/>
                  <a:sym typeface="Avenir Book"/>
                </a:defRPr>
              </a:pPr>
              <a:r>
                <a:t>- Neocortex</a:t>
              </a:r>
            </a:p>
            <a:p>
              <a:pPr algn="l" defTabSz="1517226">
                <a:lnSpc>
                  <a:spcPct val="90000"/>
                </a:lnSpc>
                <a:spcBef>
                  <a:spcPts val="1400"/>
                </a:spcBef>
                <a:defRPr sz="3400">
                  <a:solidFill>
                    <a:srgbClr val="000000"/>
                  </a:solidFill>
                  <a:effectLst/>
                  <a:latin typeface="Avenir Book"/>
                  <a:ea typeface="Avenir Book"/>
                  <a:cs typeface="Avenir Book"/>
                  <a:sym typeface="Avenir Book"/>
                </a:defRPr>
              </a:pPr>
              <a:r>
                <a:t>- Culture</a:t>
              </a:r>
            </a:p>
            <a:p>
              <a:pPr algn="l" defTabSz="1517226">
                <a:lnSpc>
                  <a:spcPct val="90000"/>
                </a:lnSpc>
                <a:spcBef>
                  <a:spcPts val="1400"/>
                </a:spcBef>
                <a:defRPr sz="3400">
                  <a:solidFill>
                    <a:srgbClr val="000000"/>
                  </a:solidFill>
                  <a:effectLst/>
                  <a:latin typeface="Avenir Book"/>
                  <a:ea typeface="Avenir Book"/>
                  <a:cs typeface="Avenir Book"/>
                  <a:sym typeface="Avenir Book"/>
                </a:defRPr>
              </a:pPr>
              <a:r>
                <a:t>- Imagination</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211"/>
                                        </p:tgtEl>
                                        <p:attrNameLst>
                                          <p:attrName>style.visibility</p:attrName>
                                        </p:attrNameLst>
                                      </p:cBhvr>
                                      <p:to>
                                        <p:strVal val="visible"/>
                                      </p:to>
                                    </p:set>
                                    <p:animEffect filter="fade" transition="in">
                                      <p:cBhvr>
                                        <p:cTn id="7" dur="15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4" presetID="7" grpId="2" fill="hold">
                                  <p:stCondLst>
                                    <p:cond delay="0"/>
                                  </p:stCondLst>
                                  <p:iterate type="el" backwards="0">
                                    <p:tmAbs val="0"/>
                                  </p:iterate>
                                  <p:childTnLst>
                                    <p:set>
                                      <p:cBhvr>
                                        <p:cTn id="11" fill="hold"/>
                                        <p:tgtEl>
                                          <p:spTgt spid="217"/>
                                        </p:tgtEl>
                                        <p:attrNameLst>
                                          <p:attrName>style.visibility</p:attrName>
                                        </p:attrNameLst>
                                      </p:cBhvr>
                                      <p:to>
                                        <p:strVal val="visible"/>
                                      </p:to>
                                    </p:set>
                                    <p:anim calcmode="lin" valueType="num">
                                      <p:cBhvr>
                                        <p:cTn id="12" dur="1500" fill="hold"/>
                                        <p:tgtEl>
                                          <p:spTgt spid="217"/>
                                        </p:tgtEl>
                                        <p:attrNameLst>
                                          <p:attrName>ppt_x</p:attrName>
                                        </p:attrNameLst>
                                      </p:cBhvr>
                                      <p:tavLst>
                                        <p:tav tm="0">
                                          <p:val>
                                            <p:strVal val="#ppt_x"/>
                                          </p:val>
                                        </p:tav>
                                        <p:tav tm="100000">
                                          <p:val>
                                            <p:strVal val="#ppt_x"/>
                                          </p:val>
                                        </p:tav>
                                      </p:tavLst>
                                    </p:anim>
                                    <p:anim calcmode="lin" valueType="num">
                                      <p:cBhvr>
                                        <p:cTn id="13" dur="1500" fill="hold"/>
                                        <p:tgtEl>
                                          <p:spTgt spid="217"/>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Class="entr" nodeType="afterEffect" presetSubtype="4" presetID="7" grpId="3" fill="hold">
                                  <p:stCondLst>
                                    <p:cond delay="0"/>
                                  </p:stCondLst>
                                  <p:iterate type="el" backwards="0">
                                    <p:tmAbs val="0"/>
                                  </p:iterate>
                                  <p:childTnLst>
                                    <p:set>
                                      <p:cBhvr>
                                        <p:cTn id="16" fill="hold"/>
                                        <p:tgtEl>
                                          <p:spTgt spid="214"/>
                                        </p:tgtEl>
                                        <p:attrNameLst>
                                          <p:attrName>style.visibility</p:attrName>
                                        </p:attrNameLst>
                                      </p:cBhvr>
                                      <p:to>
                                        <p:strVal val="visible"/>
                                      </p:to>
                                    </p:set>
                                    <p:anim calcmode="lin" valueType="num">
                                      <p:cBhvr>
                                        <p:cTn id="17" dur="1500" fill="hold"/>
                                        <p:tgtEl>
                                          <p:spTgt spid="214"/>
                                        </p:tgtEl>
                                        <p:attrNameLst>
                                          <p:attrName>ppt_x</p:attrName>
                                        </p:attrNameLst>
                                      </p:cBhvr>
                                      <p:tavLst>
                                        <p:tav tm="0">
                                          <p:val>
                                            <p:strVal val="#ppt_x"/>
                                          </p:val>
                                        </p:tav>
                                        <p:tav tm="100000">
                                          <p:val>
                                            <p:strVal val="#ppt_x"/>
                                          </p:val>
                                        </p:tav>
                                      </p:tavLst>
                                    </p:anim>
                                    <p:anim calcmode="lin" valueType="num">
                                      <p:cBhvr>
                                        <p:cTn id="18" dur="1500" fill="hold"/>
                                        <p:tgtEl>
                                          <p:spTgt spid="2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7" grpId="4" fill="hold">
                                  <p:stCondLst>
                                    <p:cond delay="0"/>
                                  </p:stCondLst>
                                  <p:iterate type="el" backwards="0">
                                    <p:tmAbs val="0"/>
                                  </p:iterate>
                                  <p:childTnLst>
                                    <p:set>
                                      <p:cBhvr>
                                        <p:cTn id="22" fill="hold"/>
                                        <p:tgtEl>
                                          <p:spTgt spid="220"/>
                                        </p:tgtEl>
                                        <p:attrNameLst>
                                          <p:attrName>style.visibility</p:attrName>
                                        </p:attrNameLst>
                                      </p:cBhvr>
                                      <p:to>
                                        <p:strVal val="visible"/>
                                      </p:to>
                                    </p:set>
                                    <p:anim calcmode="lin" valueType="num">
                                      <p:cBhvr>
                                        <p:cTn id="23" dur="1500" fill="hold"/>
                                        <p:tgtEl>
                                          <p:spTgt spid="220"/>
                                        </p:tgtEl>
                                        <p:attrNameLst>
                                          <p:attrName>ppt_x</p:attrName>
                                        </p:attrNameLst>
                                      </p:cBhvr>
                                      <p:tavLst>
                                        <p:tav tm="0">
                                          <p:val>
                                            <p:strVal val="#ppt_x"/>
                                          </p:val>
                                        </p:tav>
                                        <p:tav tm="100000">
                                          <p:val>
                                            <p:strVal val="#ppt_x"/>
                                          </p:val>
                                        </p:tav>
                                      </p:tavLst>
                                    </p:anim>
                                    <p:anim calcmode="lin" valueType="num">
                                      <p:cBhvr>
                                        <p:cTn id="24" dur="1500" fill="hold"/>
                                        <p:tgtEl>
                                          <p:spTgt spid="220"/>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Class="entr" nodeType="afterEffect" presetSubtype="4" presetID="7" grpId="5" fill="hold">
                                  <p:stCondLst>
                                    <p:cond delay="0"/>
                                  </p:stCondLst>
                                  <p:iterate type="el" backwards="0">
                                    <p:tmAbs val="0"/>
                                  </p:iterate>
                                  <p:childTnLst>
                                    <p:set>
                                      <p:cBhvr>
                                        <p:cTn id="27" fill="hold"/>
                                        <p:tgtEl>
                                          <p:spTgt spid="223"/>
                                        </p:tgtEl>
                                        <p:attrNameLst>
                                          <p:attrName>style.visibility</p:attrName>
                                        </p:attrNameLst>
                                      </p:cBhvr>
                                      <p:to>
                                        <p:strVal val="visible"/>
                                      </p:to>
                                    </p:set>
                                    <p:anim calcmode="lin" valueType="num">
                                      <p:cBhvr>
                                        <p:cTn id="28" dur="1500" fill="hold"/>
                                        <p:tgtEl>
                                          <p:spTgt spid="223"/>
                                        </p:tgtEl>
                                        <p:attrNameLst>
                                          <p:attrName>ppt_x</p:attrName>
                                        </p:attrNameLst>
                                      </p:cBhvr>
                                      <p:tavLst>
                                        <p:tav tm="0">
                                          <p:val>
                                            <p:strVal val="#ppt_x"/>
                                          </p:val>
                                        </p:tav>
                                        <p:tav tm="100000">
                                          <p:val>
                                            <p:strVal val="#ppt_x"/>
                                          </p:val>
                                        </p:tav>
                                      </p:tavLst>
                                    </p:anim>
                                    <p:anim calcmode="lin" valueType="num">
                                      <p:cBhvr>
                                        <p:cTn id="29" dur="1500" fill="hold"/>
                                        <p:tgtEl>
                                          <p:spTgt spid="22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4" presetID="7" grpId="6" fill="hold">
                                  <p:stCondLst>
                                    <p:cond delay="0"/>
                                  </p:stCondLst>
                                  <p:iterate type="el" backwards="0">
                                    <p:tmAbs val="0"/>
                                  </p:iterate>
                                  <p:childTnLst>
                                    <p:set>
                                      <p:cBhvr>
                                        <p:cTn id="33" fill="hold"/>
                                        <p:tgtEl>
                                          <p:spTgt spid="226"/>
                                        </p:tgtEl>
                                        <p:attrNameLst>
                                          <p:attrName>style.visibility</p:attrName>
                                        </p:attrNameLst>
                                      </p:cBhvr>
                                      <p:to>
                                        <p:strVal val="visible"/>
                                      </p:to>
                                    </p:set>
                                    <p:anim calcmode="lin" valueType="num">
                                      <p:cBhvr>
                                        <p:cTn id="34" dur="1500" fill="hold"/>
                                        <p:tgtEl>
                                          <p:spTgt spid="226"/>
                                        </p:tgtEl>
                                        <p:attrNameLst>
                                          <p:attrName>ppt_x</p:attrName>
                                        </p:attrNameLst>
                                      </p:cBhvr>
                                      <p:tavLst>
                                        <p:tav tm="0">
                                          <p:val>
                                            <p:strVal val="#ppt_x"/>
                                          </p:val>
                                        </p:tav>
                                        <p:tav tm="100000">
                                          <p:val>
                                            <p:strVal val="#ppt_x"/>
                                          </p:val>
                                        </p:tav>
                                      </p:tavLst>
                                    </p:anim>
                                    <p:anim calcmode="lin" valueType="num">
                                      <p:cBhvr>
                                        <p:cTn id="35" dur="1500" fill="hold"/>
                                        <p:tgtEl>
                                          <p:spTgt spid="226"/>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Class="entr" nodeType="afterEffect" presetSubtype="4" presetID="7" grpId="7" fill="hold">
                                  <p:stCondLst>
                                    <p:cond delay="0"/>
                                  </p:stCondLst>
                                  <p:iterate type="el" backwards="0">
                                    <p:tmAbs val="0"/>
                                  </p:iterate>
                                  <p:childTnLst>
                                    <p:set>
                                      <p:cBhvr>
                                        <p:cTn id="38" fill="hold"/>
                                        <p:tgtEl>
                                          <p:spTgt spid="229"/>
                                        </p:tgtEl>
                                        <p:attrNameLst>
                                          <p:attrName>style.visibility</p:attrName>
                                        </p:attrNameLst>
                                      </p:cBhvr>
                                      <p:to>
                                        <p:strVal val="visible"/>
                                      </p:to>
                                    </p:set>
                                    <p:anim calcmode="lin" valueType="num">
                                      <p:cBhvr>
                                        <p:cTn id="39" dur="1500" fill="hold"/>
                                        <p:tgtEl>
                                          <p:spTgt spid="229"/>
                                        </p:tgtEl>
                                        <p:attrNameLst>
                                          <p:attrName>ppt_x</p:attrName>
                                        </p:attrNameLst>
                                      </p:cBhvr>
                                      <p:tavLst>
                                        <p:tav tm="0">
                                          <p:val>
                                            <p:strVal val="#ppt_x"/>
                                          </p:val>
                                        </p:tav>
                                        <p:tav tm="100000">
                                          <p:val>
                                            <p:strVal val="#ppt_x"/>
                                          </p:val>
                                        </p:tav>
                                      </p:tavLst>
                                    </p:anim>
                                    <p:anim calcmode="lin" valueType="num">
                                      <p:cBhvr>
                                        <p:cTn id="40" dur="1500" fill="hold"/>
                                        <p:tgtEl>
                                          <p:spTgt spid="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7" grpId="2"/>
      <p:bldP build="whole" bldLvl="1" animBg="1" rev="0" advAuto="0" spid="220" grpId="4"/>
      <p:bldP build="whole" bldLvl="1" animBg="1" rev="0" advAuto="0" spid="226" grpId="6"/>
      <p:bldP build="whole" bldLvl="1" animBg="1" rev="0" advAuto="0" spid="229" grpId="7"/>
      <p:bldP build="whole" bldLvl="1" animBg="1" rev="0" advAuto="0" spid="211" grpId="1"/>
      <p:bldP build="whole" bldLvl="1" animBg="1" rev="0" advAuto="0" spid="214" grpId="3"/>
      <p:bldP build="whole" bldLvl="1" animBg="1" rev="0" advAuto="0" spid="223" grpId="5"/>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Content Placeholder 2"/>
          <p:cNvSpPr txBox="1"/>
          <p:nvPr>
            <p:ph type="body" idx="1"/>
          </p:nvPr>
        </p:nvSpPr>
        <p:spPr>
          <a:prstGeom prst="rect">
            <a:avLst/>
          </a:prstGeom>
        </p:spPr>
        <p:txBody>
          <a:bodyPr/>
          <a:lstStyle/>
          <a:p>
            <a:pPr marL="451961" indent="-451961" defTabSz="379729">
              <a:lnSpc>
                <a:spcPct val="100000"/>
              </a:lnSpc>
              <a:spcBef>
                <a:spcPts val="1300"/>
              </a:spcBef>
              <a:buBlip>
                <a:blip r:embed="rId2"/>
              </a:buBlip>
              <a:defRPr b="1" sz="2340">
                <a:effectLst>
                  <a:outerShdw sx="100000" sy="100000" kx="0" ky="0" algn="b" rotWithShape="0" blurRad="16510" dist="8255" dir="0">
                    <a:srgbClr val="FFFFFF">
                      <a:alpha val="45000"/>
                    </a:srgbClr>
                  </a:outerShdw>
                </a:effectLst>
              </a:defRPr>
            </a:pPr>
            <a:r>
              <a:t>China</a:t>
            </a:r>
          </a:p>
          <a:p>
            <a:pPr lvl="1" marL="815593" indent="-534923" defTabSz="379729">
              <a:lnSpc>
                <a:spcPct val="100000"/>
              </a:lnSpc>
              <a:spcBef>
                <a:spcPts val="1300"/>
              </a:spcBef>
              <a:buBlip>
                <a:blip r:embed="rId2"/>
              </a:buBlip>
              <a:defRPr sz="2340">
                <a:effectLst>
                  <a:outerShdw sx="100000" sy="100000" kx="0" ky="0" algn="b" rotWithShape="0" blurRad="16510" dist="8255" dir="0">
                    <a:srgbClr val="FFFFFF">
                      <a:alpha val="45000"/>
                    </a:srgbClr>
                  </a:outerShdw>
                </a:effectLst>
              </a:defRPr>
            </a:pPr>
            <a:r>
              <a:rPr u="sng"/>
              <a:t>Confucianism</a:t>
            </a:r>
            <a:r>
              <a:t>: Confucius’ </a:t>
            </a:r>
            <a:r>
              <a:rPr i="1"/>
              <a:t>Analects</a:t>
            </a:r>
          </a:p>
          <a:p>
            <a:pPr lvl="1" marL="815593" indent="-534923" defTabSz="379729">
              <a:lnSpc>
                <a:spcPct val="100000"/>
              </a:lnSpc>
              <a:spcBef>
                <a:spcPts val="1300"/>
              </a:spcBef>
              <a:buBlip>
                <a:blip r:embed="rId2"/>
              </a:buBlip>
              <a:defRPr sz="2340">
                <a:effectLst>
                  <a:outerShdw sx="100000" sy="100000" kx="0" ky="0" algn="b" rotWithShape="0" blurRad="16510" dist="8255" dir="0">
                    <a:srgbClr val="FFFFFF">
                      <a:alpha val="45000"/>
                    </a:srgbClr>
                  </a:outerShdw>
                </a:effectLst>
              </a:defRPr>
            </a:pPr>
            <a:r>
              <a:rPr u="sng"/>
              <a:t>Taoism</a:t>
            </a:r>
            <a:r>
              <a:t>: Lao Tzu’s </a:t>
            </a:r>
            <a:r>
              <a:rPr i="1"/>
              <a:t>Tao Te Ching</a:t>
            </a:r>
          </a:p>
          <a:p>
            <a:pPr marL="451961" indent="-451961" defTabSz="379729">
              <a:lnSpc>
                <a:spcPct val="100000"/>
              </a:lnSpc>
              <a:spcBef>
                <a:spcPts val="1300"/>
              </a:spcBef>
              <a:buBlip>
                <a:blip r:embed="rId2"/>
              </a:buBlip>
              <a:defRPr b="1" sz="2340">
                <a:effectLst>
                  <a:outerShdw sx="100000" sy="100000" kx="0" ky="0" algn="b" rotWithShape="0" blurRad="16510" dist="8255" dir="0">
                    <a:srgbClr val="FFFFFF">
                      <a:alpha val="45000"/>
                    </a:srgbClr>
                  </a:outerShdw>
                </a:effectLst>
              </a:defRPr>
            </a:pPr>
            <a:r>
              <a:t>South Asia</a:t>
            </a:r>
          </a:p>
          <a:p>
            <a:pPr lvl="1" marL="815593" indent="-534923" defTabSz="379729">
              <a:lnSpc>
                <a:spcPct val="100000"/>
              </a:lnSpc>
              <a:spcBef>
                <a:spcPts val="1300"/>
              </a:spcBef>
              <a:buBlip>
                <a:blip r:embed="rId2"/>
              </a:buBlip>
              <a:defRPr sz="2340">
                <a:effectLst>
                  <a:outerShdw sx="100000" sy="100000" kx="0" ky="0" algn="b" rotWithShape="0" blurRad="16510" dist="8255" dir="0">
                    <a:srgbClr val="FFFFFF">
                      <a:alpha val="45000"/>
                    </a:srgbClr>
                  </a:outerShdw>
                </a:effectLst>
              </a:defRPr>
            </a:pPr>
            <a:r>
              <a:rPr u="sng"/>
              <a:t>Buddhism</a:t>
            </a:r>
            <a:r>
              <a:t>: the Holy Eightfold Path, the Five Virtues (Precepts) &amp; the four Universal Virtues</a:t>
            </a:r>
          </a:p>
          <a:p>
            <a:pPr lvl="1" marL="815593" indent="-534923" defTabSz="379729">
              <a:lnSpc>
                <a:spcPct val="100000"/>
              </a:lnSpc>
              <a:spcBef>
                <a:spcPts val="1300"/>
              </a:spcBef>
              <a:buBlip>
                <a:blip r:embed="rId2"/>
              </a:buBlip>
              <a:defRPr sz="2340">
                <a:effectLst>
                  <a:outerShdw sx="100000" sy="100000" kx="0" ky="0" algn="b" rotWithShape="0" blurRad="16510" dist="8255" dir="0">
                    <a:srgbClr val="FFFFFF">
                      <a:alpha val="45000"/>
                    </a:srgbClr>
                  </a:outerShdw>
                </a:effectLst>
              </a:defRPr>
            </a:pPr>
            <a:r>
              <a:rPr u="sng"/>
              <a:t>Hinduism</a:t>
            </a:r>
            <a:r>
              <a:t>: the </a:t>
            </a:r>
            <a:r>
              <a:rPr i="1"/>
              <a:t>Brihad Aranyaka Upanishad</a:t>
            </a:r>
            <a:r>
              <a:t> &amp; </a:t>
            </a:r>
            <a:r>
              <a:rPr i="1"/>
              <a:t>The Bhagavad Gita</a:t>
            </a:r>
          </a:p>
          <a:p>
            <a:pPr marL="451961" indent="-451961" defTabSz="379729">
              <a:lnSpc>
                <a:spcPct val="100000"/>
              </a:lnSpc>
              <a:spcBef>
                <a:spcPts val="1300"/>
              </a:spcBef>
              <a:buBlip>
                <a:blip r:embed="rId2"/>
              </a:buBlip>
              <a:defRPr b="1" sz="2340">
                <a:effectLst>
                  <a:outerShdw sx="100000" sy="100000" kx="0" ky="0" algn="b" rotWithShape="0" blurRad="16510" dist="8255" dir="0">
                    <a:srgbClr val="FFFFFF">
                      <a:alpha val="45000"/>
                    </a:srgbClr>
                  </a:outerShdw>
                </a:effectLst>
              </a:defRPr>
            </a:pPr>
            <a:r>
              <a:t>The West</a:t>
            </a:r>
          </a:p>
          <a:p>
            <a:pPr lvl="1" marL="815593" indent="-534923" defTabSz="379729">
              <a:lnSpc>
                <a:spcPct val="100000"/>
              </a:lnSpc>
              <a:spcBef>
                <a:spcPts val="1300"/>
              </a:spcBef>
              <a:buBlip>
                <a:blip r:embed="rId2"/>
              </a:buBlip>
              <a:defRPr sz="2340">
                <a:effectLst>
                  <a:outerShdw sx="100000" sy="100000" kx="0" ky="0" algn="b" rotWithShape="0" blurRad="16510" dist="8255" dir="0">
                    <a:srgbClr val="FFFFFF">
                      <a:alpha val="45000"/>
                    </a:srgbClr>
                  </a:outerShdw>
                </a:effectLst>
              </a:defRPr>
            </a:pPr>
            <a:r>
              <a:rPr u="sng"/>
              <a:t>Athenian philosophy</a:t>
            </a:r>
            <a:r>
              <a:t>: Plato’s </a:t>
            </a:r>
            <a:r>
              <a:rPr i="1"/>
              <a:t>Republic</a:t>
            </a:r>
            <a:r>
              <a:t> &amp; Aristotle’s </a:t>
            </a:r>
            <a:r>
              <a:rPr i="1"/>
              <a:t>Nicomachean Ethics</a:t>
            </a:r>
          </a:p>
          <a:p>
            <a:pPr lvl="1" marL="815593" indent="-534923" defTabSz="379729">
              <a:lnSpc>
                <a:spcPct val="100000"/>
              </a:lnSpc>
              <a:spcBef>
                <a:spcPts val="1300"/>
              </a:spcBef>
              <a:buBlip>
                <a:blip r:embed="rId2"/>
              </a:buBlip>
              <a:defRPr sz="2340">
                <a:effectLst>
                  <a:outerShdw sx="100000" sy="100000" kx="0" ky="0" algn="b" rotWithShape="0" blurRad="16510" dist="8255" dir="0">
                    <a:srgbClr val="FFFFFF">
                      <a:alpha val="45000"/>
                    </a:srgbClr>
                  </a:outerShdw>
                </a:effectLst>
              </a:defRPr>
            </a:pPr>
            <a:r>
              <a:rPr u="sng"/>
              <a:t>Judaism</a:t>
            </a:r>
            <a:r>
              <a:t>: The Ten Commandments &amp; Proverbs</a:t>
            </a:r>
          </a:p>
          <a:p>
            <a:pPr lvl="1" marL="815593" indent="-534923" defTabSz="379729">
              <a:lnSpc>
                <a:spcPct val="100000"/>
              </a:lnSpc>
              <a:spcBef>
                <a:spcPts val="1300"/>
              </a:spcBef>
              <a:buBlip>
                <a:blip r:embed="rId2"/>
              </a:buBlip>
              <a:defRPr sz="2340">
                <a:effectLst>
                  <a:outerShdw sx="100000" sy="100000" kx="0" ky="0" algn="b" rotWithShape="0" blurRad="16510" dist="8255" dir="0">
                    <a:srgbClr val="FFFFFF">
                      <a:alpha val="45000"/>
                    </a:srgbClr>
                  </a:outerShdw>
                </a:effectLst>
              </a:defRPr>
            </a:pPr>
            <a:r>
              <a:rPr u="sng"/>
              <a:t>Christianity</a:t>
            </a:r>
            <a:r>
              <a:t>: Aquinas’ Seven Heavenly Virtues (from </a:t>
            </a:r>
            <a:r>
              <a:rPr i="1"/>
              <a:t>Summa Theologiae</a:t>
            </a:r>
            <a:r>
              <a:t>)</a:t>
            </a:r>
          </a:p>
          <a:p>
            <a:pPr lvl="1" marL="815593" indent="-534923" defTabSz="379729">
              <a:lnSpc>
                <a:spcPct val="100000"/>
              </a:lnSpc>
              <a:spcBef>
                <a:spcPts val="1300"/>
              </a:spcBef>
              <a:buBlip>
                <a:blip r:embed="rId2"/>
              </a:buBlip>
              <a:defRPr sz="2340">
                <a:effectLst>
                  <a:outerShdw sx="100000" sy="100000" kx="0" ky="0" algn="b" rotWithShape="0" blurRad="16510" dist="8255" dir="0">
                    <a:srgbClr val="FFFFFF">
                      <a:alpha val="45000"/>
                    </a:srgbClr>
                  </a:outerShdw>
                </a:effectLst>
              </a:defRPr>
            </a:pPr>
            <a:r>
              <a:rPr u="sng"/>
              <a:t>Islam</a:t>
            </a:r>
            <a:r>
              <a:t>: the Koran &amp; Alfarabi’s </a:t>
            </a:r>
            <a:r>
              <a:rPr i="1"/>
              <a:t>Fusul al-Madani</a:t>
            </a:r>
            <a:r>
              <a:t> (</a:t>
            </a:r>
            <a:r>
              <a:rPr i="1"/>
              <a:t>Aphorisms of the Statesman</a:t>
            </a:r>
            <a:r>
              <a:t>)</a:t>
            </a:r>
          </a:p>
        </p:txBody>
      </p:sp>
      <p:sp>
        <p:nvSpPr>
          <p:cNvPr id="232" name="Title 1"/>
          <p:cNvSpPr txBox="1"/>
          <p:nvPr>
            <p:ph type="title"/>
          </p:nvPr>
        </p:nvSpPr>
        <p:spPr>
          <a:prstGeom prst="rect">
            <a:avLst/>
          </a:prstGeom>
        </p:spPr>
        <p:txBody>
          <a:bodyPr/>
          <a:lstStyle/>
          <a:p>
            <a:pPr/>
            <a:r>
              <a:t>Is there a Moral Law?</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232"/>
                                        </p:tgtEl>
                                        <p:attrNameLst>
                                          <p:attrName>style.visibility</p:attrName>
                                        </p:attrNameLst>
                                      </p:cBhvr>
                                      <p:to>
                                        <p:strVal val="visible"/>
                                      </p:to>
                                    </p:set>
                                    <p:animEffect filter="fade" transition="in">
                                      <p:cBhvr>
                                        <p:cTn id="7" dur="15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31">
                                            <p:bg/>
                                          </p:spTgt>
                                        </p:tgtEl>
                                        <p:attrNameLst>
                                          <p:attrName>style.visibility</p:attrName>
                                        </p:attrNameLst>
                                      </p:cBhvr>
                                      <p:to>
                                        <p:strVal val="visible"/>
                                      </p:to>
                                    </p:set>
                                    <p:animEffect filter="dissolve" transition="in">
                                      <p:cBhvr>
                                        <p:cTn id="12" dur="1500"/>
                                        <p:tgtEl>
                                          <p:spTgt spid="231">
                                            <p:bg/>
                                          </p:spTgt>
                                        </p:tgtEl>
                                      </p:cBhvr>
                                    </p:animEffect>
                                  </p:childTnLst>
                                </p:cTn>
                              </p:par>
                              <p:par>
                                <p:cTn id="13" presetClass="entr" nodeType="withEffect" presetSubtype="0" presetID="9" grpId="2" fill="hold">
                                  <p:stCondLst>
                                    <p:cond delay="0"/>
                                  </p:stCondLst>
                                  <p:iterate type="el" backwards="0">
                                    <p:tmAbs val="0"/>
                                  </p:iterate>
                                  <p:childTnLst>
                                    <p:set>
                                      <p:cBhvr>
                                        <p:cTn id="14" fill="hold"/>
                                        <p:tgtEl>
                                          <p:spTgt spid="231">
                                            <p:txEl>
                                              <p:pRg st="0" end="0"/>
                                            </p:txEl>
                                          </p:spTgt>
                                        </p:tgtEl>
                                        <p:attrNameLst>
                                          <p:attrName>style.visibility</p:attrName>
                                        </p:attrNameLst>
                                      </p:cBhvr>
                                      <p:to>
                                        <p:strVal val="visible"/>
                                      </p:to>
                                    </p:set>
                                    <p:animEffect filter="dissolve" transition="in">
                                      <p:cBhvr>
                                        <p:cTn id="15" dur="1500"/>
                                        <p:tgtEl>
                                          <p:spTgt spid="231">
                                            <p:txEl>
                                              <p:pRg st="0" end="0"/>
                                            </p:txEl>
                                          </p:spTgt>
                                        </p:tgtEl>
                                      </p:cBhvr>
                                    </p:animEffect>
                                  </p:childTnLst>
                                </p:cTn>
                              </p:par>
                              <p:par>
                                <p:cTn id="16" presetClass="entr" nodeType="withEffect" presetSubtype="0" presetID="9" grpId="2" fill="hold">
                                  <p:stCondLst>
                                    <p:cond delay="0"/>
                                  </p:stCondLst>
                                  <p:iterate type="el" backwards="0">
                                    <p:tmAbs val="0"/>
                                  </p:iterate>
                                  <p:childTnLst>
                                    <p:set>
                                      <p:cBhvr>
                                        <p:cTn id="17" fill="hold"/>
                                        <p:tgtEl>
                                          <p:spTgt spid="231">
                                            <p:txEl>
                                              <p:pRg st="1" end="1"/>
                                            </p:txEl>
                                          </p:spTgt>
                                        </p:tgtEl>
                                        <p:attrNameLst>
                                          <p:attrName>style.visibility</p:attrName>
                                        </p:attrNameLst>
                                      </p:cBhvr>
                                      <p:to>
                                        <p:strVal val="visible"/>
                                      </p:to>
                                    </p:set>
                                    <p:animEffect filter="dissolve" transition="in">
                                      <p:cBhvr>
                                        <p:cTn id="18" dur="1500"/>
                                        <p:tgtEl>
                                          <p:spTgt spid="231">
                                            <p:txEl>
                                              <p:pRg st="1" end="1"/>
                                            </p:txEl>
                                          </p:spTgt>
                                        </p:tgtEl>
                                      </p:cBhvr>
                                    </p:animEffect>
                                  </p:childTnLst>
                                </p:cTn>
                              </p:par>
                              <p:par>
                                <p:cTn id="19" presetClass="entr" nodeType="withEffect" presetSubtype="0" presetID="9" grpId="2" fill="hold">
                                  <p:stCondLst>
                                    <p:cond delay="0"/>
                                  </p:stCondLst>
                                  <p:iterate type="el" backwards="0">
                                    <p:tmAbs val="0"/>
                                  </p:iterate>
                                  <p:childTnLst>
                                    <p:set>
                                      <p:cBhvr>
                                        <p:cTn id="20" fill="hold"/>
                                        <p:tgtEl>
                                          <p:spTgt spid="231">
                                            <p:txEl>
                                              <p:pRg st="2" end="2"/>
                                            </p:txEl>
                                          </p:spTgt>
                                        </p:tgtEl>
                                        <p:attrNameLst>
                                          <p:attrName>style.visibility</p:attrName>
                                        </p:attrNameLst>
                                      </p:cBhvr>
                                      <p:to>
                                        <p:strVal val="visible"/>
                                      </p:to>
                                    </p:set>
                                    <p:animEffect filter="dissolve" transition="in">
                                      <p:cBhvr>
                                        <p:cTn id="21" dur="1500"/>
                                        <p:tgtEl>
                                          <p:spTgt spid="23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2" fill="hold">
                                  <p:stCondLst>
                                    <p:cond delay="0"/>
                                  </p:stCondLst>
                                  <p:iterate type="el" backwards="0">
                                    <p:tmAbs val="0"/>
                                  </p:iterate>
                                  <p:childTnLst>
                                    <p:set>
                                      <p:cBhvr>
                                        <p:cTn id="25" fill="hold"/>
                                        <p:tgtEl>
                                          <p:spTgt spid="231">
                                            <p:txEl>
                                              <p:pRg st="3" end="3"/>
                                            </p:txEl>
                                          </p:spTgt>
                                        </p:tgtEl>
                                        <p:attrNameLst>
                                          <p:attrName>style.visibility</p:attrName>
                                        </p:attrNameLst>
                                      </p:cBhvr>
                                      <p:to>
                                        <p:strVal val="visible"/>
                                      </p:to>
                                    </p:set>
                                    <p:animEffect filter="dissolve" transition="in">
                                      <p:cBhvr>
                                        <p:cTn id="26" dur="1500"/>
                                        <p:tgtEl>
                                          <p:spTgt spid="231">
                                            <p:txEl>
                                              <p:pRg st="3" end="3"/>
                                            </p:txEl>
                                          </p:spTgt>
                                        </p:tgtEl>
                                      </p:cBhvr>
                                    </p:animEffect>
                                  </p:childTnLst>
                                </p:cTn>
                              </p:par>
                              <p:par>
                                <p:cTn id="27" presetClass="entr" nodeType="withEffect" presetSubtype="0" presetID="9" grpId="2" fill="hold">
                                  <p:stCondLst>
                                    <p:cond delay="0"/>
                                  </p:stCondLst>
                                  <p:iterate type="el" backwards="0">
                                    <p:tmAbs val="0"/>
                                  </p:iterate>
                                  <p:childTnLst>
                                    <p:set>
                                      <p:cBhvr>
                                        <p:cTn id="28" fill="hold"/>
                                        <p:tgtEl>
                                          <p:spTgt spid="231">
                                            <p:txEl>
                                              <p:pRg st="4" end="4"/>
                                            </p:txEl>
                                          </p:spTgt>
                                        </p:tgtEl>
                                        <p:attrNameLst>
                                          <p:attrName>style.visibility</p:attrName>
                                        </p:attrNameLst>
                                      </p:cBhvr>
                                      <p:to>
                                        <p:strVal val="visible"/>
                                      </p:to>
                                    </p:set>
                                    <p:animEffect filter="dissolve" transition="in">
                                      <p:cBhvr>
                                        <p:cTn id="29" dur="1500"/>
                                        <p:tgtEl>
                                          <p:spTgt spid="231">
                                            <p:txEl>
                                              <p:pRg st="4" end="4"/>
                                            </p:txEl>
                                          </p:spTgt>
                                        </p:tgtEl>
                                      </p:cBhvr>
                                    </p:animEffect>
                                  </p:childTnLst>
                                </p:cTn>
                              </p:par>
                              <p:par>
                                <p:cTn id="30" presetClass="entr" nodeType="withEffect" presetSubtype="0" presetID="9" grpId="2" fill="hold">
                                  <p:stCondLst>
                                    <p:cond delay="0"/>
                                  </p:stCondLst>
                                  <p:iterate type="el" backwards="0">
                                    <p:tmAbs val="0"/>
                                  </p:iterate>
                                  <p:childTnLst>
                                    <p:set>
                                      <p:cBhvr>
                                        <p:cTn id="31" fill="hold"/>
                                        <p:tgtEl>
                                          <p:spTgt spid="231">
                                            <p:txEl>
                                              <p:pRg st="5" end="5"/>
                                            </p:txEl>
                                          </p:spTgt>
                                        </p:tgtEl>
                                        <p:attrNameLst>
                                          <p:attrName>style.visibility</p:attrName>
                                        </p:attrNameLst>
                                      </p:cBhvr>
                                      <p:to>
                                        <p:strVal val="visible"/>
                                      </p:to>
                                    </p:set>
                                    <p:animEffect filter="dissolve" transition="in">
                                      <p:cBhvr>
                                        <p:cTn id="32" dur="1500"/>
                                        <p:tgtEl>
                                          <p:spTgt spid="2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2" fill="hold">
                                  <p:stCondLst>
                                    <p:cond delay="0"/>
                                  </p:stCondLst>
                                  <p:iterate type="el" backwards="0">
                                    <p:tmAbs val="0"/>
                                  </p:iterate>
                                  <p:childTnLst>
                                    <p:set>
                                      <p:cBhvr>
                                        <p:cTn id="36" fill="hold"/>
                                        <p:tgtEl>
                                          <p:spTgt spid="231">
                                            <p:txEl>
                                              <p:pRg st="6" end="6"/>
                                            </p:txEl>
                                          </p:spTgt>
                                        </p:tgtEl>
                                        <p:attrNameLst>
                                          <p:attrName>style.visibility</p:attrName>
                                        </p:attrNameLst>
                                      </p:cBhvr>
                                      <p:to>
                                        <p:strVal val="visible"/>
                                      </p:to>
                                    </p:set>
                                    <p:animEffect filter="dissolve" transition="in">
                                      <p:cBhvr>
                                        <p:cTn id="37" dur="1500"/>
                                        <p:tgtEl>
                                          <p:spTgt spid="231">
                                            <p:txEl>
                                              <p:pRg st="6" end="6"/>
                                            </p:txEl>
                                          </p:spTgt>
                                        </p:tgtEl>
                                      </p:cBhvr>
                                    </p:animEffect>
                                  </p:childTnLst>
                                </p:cTn>
                              </p:par>
                              <p:par>
                                <p:cTn id="38" presetClass="entr" nodeType="withEffect" presetSubtype="0" presetID="9" grpId="2" fill="hold">
                                  <p:stCondLst>
                                    <p:cond delay="0"/>
                                  </p:stCondLst>
                                  <p:iterate type="el" backwards="0">
                                    <p:tmAbs val="0"/>
                                  </p:iterate>
                                  <p:childTnLst>
                                    <p:set>
                                      <p:cBhvr>
                                        <p:cTn id="39" fill="hold"/>
                                        <p:tgtEl>
                                          <p:spTgt spid="231">
                                            <p:txEl>
                                              <p:pRg st="7" end="7"/>
                                            </p:txEl>
                                          </p:spTgt>
                                        </p:tgtEl>
                                        <p:attrNameLst>
                                          <p:attrName>style.visibility</p:attrName>
                                        </p:attrNameLst>
                                      </p:cBhvr>
                                      <p:to>
                                        <p:strVal val="visible"/>
                                      </p:to>
                                    </p:set>
                                    <p:animEffect filter="dissolve" transition="in">
                                      <p:cBhvr>
                                        <p:cTn id="40" dur="1500"/>
                                        <p:tgtEl>
                                          <p:spTgt spid="231">
                                            <p:txEl>
                                              <p:pRg st="7" end="7"/>
                                            </p:txEl>
                                          </p:spTgt>
                                        </p:tgtEl>
                                      </p:cBhvr>
                                    </p:animEffect>
                                  </p:childTnLst>
                                </p:cTn>
                              </p:par>
                              <p:par>
                                <p:cTn id="41" presetClass="entr" nodeType="withEffect" presetSubtype="0" presetID="9" grpId="2" fill="hold">
                                  <p:stCondLst>
                                    <p:cond delay="0"/>
                                  </p:stCondLst>
                                  <p:iterate type="el" backwards="0">
                                    <p:tmAbs val="0"/>
                                  </p:iterate>
                                  <p:childTnLst>
                                    <p:set>
                                      <p:cBhvr>
                                        <p:cTn id="42" fill="hold"/>
                                        <p:tgtEl>
                                          <p:spTgt spid="231">
                                            <p:txEl>
                                              <p:pRg st="8" end="8"/>
                                            </p:txEl>
                                          </p:spTgt>
                                        </p:tgtEl>
                                        <p:attrNameLst>
                                          <p:attrName>style.visibility</p:attrName>
                                        </p:attrNameLst>
                                      </p:cBhvr>
                                      <p:to>
                                        <p:strVal val="visible"/>
                                      </p:to>
                                    </p:set>
                                    <p:animEffect filter="dissolve" transition="in">
                                      <p:cBhvr>
                                        <p:cTn id="43" dur="1500"/>
                                        <p:tgtEl>
                                          <p:spTgt spid="231">
                                            <p:txEl>
                                              <p:pRg st="8" end="8"/>
                                            </p:txEl>
                                          </p:spTgt>
                                        </p:tgtEl>
                                      </p:cBhvr>
                                    </p:animEffect>
                                  </p:childTnLst>
                                </p:cTn>
                              </p:par>
                              <p:par>
                                <p:cTn id="44" presetClass="entr" nodeType="withEffect" presetSubtype="0" presetID="9" grpId="2" fill="hold">
                                  <p:stCondLst>
                                    <p:cond delay="0"/>
                                  </p:stCondLst>
                                  <p:iterate type="el" backwards="0">
                                    <p:tmAbs val="0"/>
                                  </p:iterate>
                                  <p:childTnLst>
                                    <p:set>
                                      <p:cBhvr>
                                        <p:cTn id="45" fill="hold"/>
                                        <p:tgtEl>
                                          <p:spTgt spid="231">
                                            <p:txEl>
                                              <p:pRg st="9" end="9"/>
                                            </p:txEl>
                                          </p:spTgt>
                                        </p:tgtEl>
                                        <p:attrNameLst>
                                          <p:attrName>style.visibility</p:attrName>
                                        </p:attrNameLst>
                                      </p:cBhvr>
                                      <p:to>
                                        <p:strVal val="visible"/>
                                      </p:to>
                                    </p:set>
                                    <p:animEffect filter="dissolve" transition="in">
                                      <p:cBhvr>
                                        <p:cTn id="46" dur="1500"/>
                                        <p:tgtEl>
                                          <p:spTgt spid="231">
                                            <p:txEl>
                                              <p:pRg st="9" end="9"/>
                                            </p:txEl>
                                          </p:spTgt>
                                        </p:tgtEl>
                                      </p:cBhvr>
                                    </p:animEffect>
                                  </p:childTnLst>
                                </p:cTn>
                              </p:par>
                              <p:par>
                                <p:cTn id="47" presetClass="entr" nodeType="withEffect" presetSubtype="0" presetID="9" grpId="2" fill="hold">
                                  <p:stCondLst>
                                    <p:cond delay="0"/>
                                  </p:stCondLst>
                                  <p:iterate type="el" backwards="0">
                                    <p:tmAbs val="0"/>
                                  </p:iterate>
                                  <p:childTnLst>
                                    <p:set>
                                      <p:cBhvr>
                                        <p:cTn id="48" fill="hold"/>
                                        <p:tgtEl>
                                          <p:spTgt spid="231">
                                            <p:txEl>
                                              <p:pRg st="10" end="10"/>
                                            </p:txEl>
                                          </p:spTgt>
                                        </p:tgtEl>
                                        <p:attrNameLst>
                                          <p:attrName>style.visibility</p:attrName>
                                        </p:attrNameLst>
                                      </p:cBhvr>
                                      <p:to>
                                        <p:strVal val="visible"/>
                                      </p:to>
                                    </p:set>
                                    <p:animEffect filter="dissolve" transition="in">
                                      <p:cBhvr>
                                        <p:cTn id="49" dur="1500"/>
                                        <p:tgtEl>
                                          <p:spTgt spid="231">
                                            <p:txEl>
                                              <p:pRg st="10" end="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2" grpId="1"/>
      <p:bldP build="p" bldLvl="1" animBg="1" rev="0" advAuto="0" spid="231"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Title 1"/>
          <p:cNvSpPr txBox="1"/>
          <p:nvPr>
            <p:ph type="title"/>
          </p:nvPr>
        </p:nvSpPr>
        <p:spPr>
          <a:prstGeom prst="rect">
            <a:avLst/>
          </a:prstGeom>
        </p:spPr>
        <p:txBody>
          <a:bodyPr/>
          <a:lstStyle/>
          <a:p>
            <a:pPr/>
            <a:r>
              <a:t>Is there a Moral Law?</a:t>
            </a:r>
          </a:p>
        </p:txBody>
      </p:sp>
      <p:grpSp>
        <p:nvGrpSpPr>
          <p:cNvPr id="253" name="Content Placeholder 4"/>
          <p:cNvGrpSpPr/>
          <p:nvPr/>
        </p:nvGrpSpPr>
        <p:grpSpPr>
          <a:xfrm>
            <a:off x="499249" y="3067984"/>
            <a:ext cx="12006302" cy="4877560"/>
            <a:chOff x="0" y="0"/>
            <a:chExt cx="12006301" cy="4877559"/>
          </a:xfrm>
        </p:grpSpPr>
        <p:grpSp>
          <p:nvGrpSpPr>
            <p:cNvPr id="237" name="Group"/>
            <p:cNvGrpSpPr/>
            <p:nvPr/>
          </p:nvGrpSpPr>
          <p:grpSpPr>
            <a:xfrm>
              <a:off x="0" y="0"/>
              <a:ext cx="3751970" cy="2251182"/>
              <a:chOff x="0" y="0"/>
              <a:chExt cx="3751969" cy="2251181"/>
            </a:xfrm>
          </p:grpSpPr>
          <p:sp>
            <p:nvSpPr>
              <p:cNvPr id="235" name="Rectangle"/>
              <p:cNvSpPr/>
              <p:nvPr/>
            </p:nvSpPr>
            <p:spPr>
              <a:xfrm>
                <a:off x="-1" y="0"/>
                <a:ext cx="3751971" cy="2251182"/>
              </a:xfrm>
              <a:prstGeom prst="rect">
                <a:avLst/>
              </a:prstGeom>
              <a:blipFill rotWithShape="1">
                <a:blip r:embed="rId2"/>
                <a:srcRect l="0" t="0" r="0" b="0"/>
                <a:stretch>
                  <a:fillRect/>
                </a:stretch>
              </a:blipFill>
              <a:ln w="12700" cap="flat">
                <a:noFill/>
                <a:miter lim="400000"/>
              </a:ln>
              <a:effectLst>
                <a:outerShdw sx="100000" sy="100000" kx="0" ky="0" algn="b" rotWithShape="0" blurRad="38100" dist="25400" dir="5400000">
                  <a:srgbClr val="000000">
                    <a:alpha val="75000"/>
                  </a:srgbClr>
                </a:outerShdw>
              </a:effectLst>
            </p:spPr>
            <p:txBody>
              <a:bodyPr wrap="square" lIns="45719" tIns="45719" rIns="45719" bIns="45719" numCol="1" anchor="t">
                <a:noAutofit/>
              </a:bodyPr>
              <a:lstStyle/>
              <a:p>
                <a:pPr algn="l" defTabSz="711200">
                  <a:lnSpc>
                    <a:spcPct val="90000"/>
                  </a:lnSpc>
                  <a:spcBef>
                    <a:spcPts val="300"/>
                  </a:spcBef>
                  <a:defRPr b="1" sz="1600">
                    <a:solidFill>
                      <a:srgbClr val="FFFFFF"/>
                    </a:solidFill>
                    <a:effectLst/>
                    <a:latin typeface="Goudy Old Style"/>
                    <a:ea typeface="Goudy Old Style"/>
                    <a:cs typeface="Goudy Old Style"/>
                    <a:sym typeface="Goudy Old Style"/>
                  </a:defRPr>
                </a:pPr>
              </a:p>
            </p:txBody>
          </p:sp>
          <p:sp>
            <p:nvSpPr>
              <p:cNvPr id="236" name="WISDOM…"/>
              <p:cNvSpPr txBox="1"/>
              <p:nvPr/>
            </p:nvSpPr>
            <p:spPr>
              <a:xfrm>
                <a:off x="0" y="0"/>
                <a:ext cx="3751970" cy="21660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0960" tIns="60960" rIns="60960" bIns="60960" numCol="1" anchor="t">
                <a:noAutofit/>
              </a:bodyPr>
              <a:lstStyle/>
              <a:p>
                <a:pPr marL="463550" indent="-463550" defTabSz="711200">
                  <a:lnSpc>
                    <a:spcPct val="90000"/>
                  </a:lnSpc>
                  <a:spcBef>
                    <a:spcPts val="600"/>
                  </a:spcBef>
                  <a:buSzPct val="90000"/>
                  <a:buBlip>
                    <a:blip r:embed="rId3"/>
                  </a:buBlip>
                  <a:defRPr sz="1800">
                    <a:solidFill>
                      <a:srgbClr val="FFFFFF"/>
                    </a:solidFill>
                    <a:effectLst/>
                    <a:latin typeface="Avenir Heavy"/>
                    <a:ea typeface="Avenir Heavy"/>
                    <a:cs typeface="Avenir Heavy"/>
                    <a:sym typeface="Avenir Heavy"/>
                  </a:defRPr>
                </a:pPr>
                <a:r>
                  <a:t>WISDOM</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Creativity</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Curiosity</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Judgment</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Love of Learning</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Perspective</a:t>
                </a:r>
              </a:p>
            </p:txBody>
          </p:sp>
        </p:grpSp>
        <p:grpSp>
          <p:nvGrpSpPr>
            <p:cNvPr id="240" name="Group"/>
            <p:cNvGrpSpPr/>
            <p:nvPr/>
          </p:nvGrpSpPr>
          <p:grpSpPr>
            <a:xfrm>
              <a:off x="4127165" y="0"/>
              <a:ext cx="3751971" cy="2251182"/>
              <a:chOff x="0" y="0"/>
              <a:chExt cx="3751969" cy="2251181"/>
            </a:xfrm>
          </p:grpSpPr>
          <p:sp>
            <p:nvSpPr>
              <p:cNvPr id="238" name="Rectangle"/>
              <p:cNvSpPr/>
              <p:nvPr/>
            </p:nvSpPr>
            <p:spPr>
              <a:xfrm>
                <a:off x="-1" y="0"/>
                <a:ext cx="3751971" cy="2251182"/>
              </a:xfrm>
              <a:prstGeom prst="rect">
                <a:avLst/>
              </a:prstGeom>
              <a:blipFill rotWithShape="1">
                <a:blip r:embed="rId2"/>
                <a:srcRect l="0" t="0" r="0" b="0"/>
                <a:stretch>
                  <a:fillRect/>
                </a:stretch>
              </a:blipFill>
              <a:ln w="12700" cap="flat">
                <a:noFill/>
                <a:miter lim="400000"/>
              </a:ln>
              <a:effectLst>
                <a:outerShdw sx="100000" sy="100000" kx="0" ky="0" algn="b" rotWithShape="0" blurRad="38100" dist="25400" dir="5400000">
                  <a:srgbClr val="000000">
                    <a:alpha val="75000"/>
                  </a:srgbClr>
                </a:outerShdw>
              </a:effectLst>
            </p:spPr>
            <p:txBody>
              <a:bodyPr wrap="square" lIns="45719" tIns="45719" rIns="45719" bIns="45719" numCol="1" anchor="t">
                <a:noAutofit/>
              </a:bodyPr>
              <a:lstStyle/>
              <a:p>
                <a:pPr algn="l" defTabSz="711200">
                  <a:lnSpc>
                    <a:spcPct val="90000"/>
                  </a:lnSpc>
                  <a:spcBef>
                    <a:spcPts val="300"/>
                  </a:spcBef>
                  <a:defRPr b="1" sz="1600">
                    <a:solidFill>
                      <a:srgbClr val="FFFFFF"/>
                    </a:solidFill>
                    <a:effectLst/>
                    <a:latin typeface="Goudy Old Style"/>
                    <a:ea typeface="Goudy Old Style"/>
                    <a:cs typeface="Goudy Old Style"/>
                    <a:sym typeface="Goudy Old Style"/>
                  </a:defRPr>
                </a:pPr>
              </a:p>
            </p:txBody>
          </p:sp>
          <p:sp>
            <p:nvSpPr>
              <p:cNvPr id="239" name="COURAGE…"/>
              <p:cNvSpPr txBox="1"/>
              <p:nvPr/>
            </p:nvSpPr>
            <p:spPr>
              <a:xfrm>
                <a:off x="0" y="0"/>
                <a:ext cx="3751970" cy="1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0960" tIns="60960" rIns="60960" bIns="60960" numCol="1" anchor="t">
                <a:noAutofit/>
              </a:bodyPr>
              <a:lstStyle/>
              <a:p>
                <a:pPr marL="463550" indent="-463550" defTabSz="711200">
                  <a:lnSpc>
                    <a:spcPct val="90000"/>
                  </a:lnSpc>
                  <a:spcBef>
                    <a:spcPts val="600"/>
                  </a:spcBef>
                  <a:buSzPct val="90000"/>
                  <a:buBlip>
                    <a:blip r:embed="rId3"/>
                  </a:buBlip>
                  <a:defRPr sz="1800">
                    <a:solidFill>
                      <a:srgbClr val="FFFFFF"/>
                    </a:solidFill>
                    <a:effectLst/>
                    <a:latin typeface="Avenir Heavy"/>
                    <a:ea typeface="Avenir Heavy"/>
                    <a:cs typeface="Avenir Heavy"/>
                    <a:sym typeface="Avenir Heavy"/>
                  </a:defRPr>
                </a:pPr>
                <a:r>
                  <a:t>COURAGE</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Bravery</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Perseverance</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Honesty</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Zest</a:t>
                </a:r>
              </a:p>
            </p:txBody>
          </p:sp>
        </p:grpSp>
        <p:grpSp>
          <p:nvGrpSpPr>
            <p:cNvPr id="243" name="Group"/>
            <p:cNvGrpSpPr/>
            <p:nvPr/>
          </p:nvGrpSpPr>
          <p:grpSpPr>
            <a:xfrm>
              <a:off x="8254332" y="0"/>
              <a:ext cx="3751971" cy="2251182"/>
              <a:chOff x="0" y="0"/>
              <a:chExt cx="3751969" cy="2251181"/>
            </a:xfrm>
          </p:grpSpPr>
          <p:sp>
            <p:nvSpPr>
              <p:cNvPr id="241" name="Rectangle"/>
              <p:cNvSpPr/>
              <p:nvPr/>
            </p:nvSpPr>
            <p:spPr>
              <a:xfrm>
                <a:off x="-1" y="0"/>
                <a:ext cx="3751971" cy="2251182"/>
              </a:xfrm>
              <a:prstGeom prst="rect">
                <a:avLst/>
              </a:prstGeom>
              <a:blipFill rotWithShape="1">
                <a:blip r:embed="rId2"/>
                <a:srcRect l="0" t="0" r="0" b="0"/>
                <a:stretch>
                  <a:fillRect/>
                </a:stretch>
              </a:blipFill>
              <a:ln w="12700" cap="flat">
                <a:noFill/>
                <a:miter lim="400000"/>
              </a:ln>
              <a:effectLst>
                <a:outerShdw sx="100000" sy="100000" kx="0" ky="0" algn="b" rotWithShape="0" blurRad="38100" dist="25400" dir="5400000">
                  <a:srgbClr val="000000">
                    <a:alpha val="75000"/>
                  </a:srgbClr>
                </a:outerShdw>
              </a:effectLst>
            </p:spPr>
            <p:txBody>
              <a:bodyPr wrap="square" lIns="45719" tIns="45719" rIns="45719" bIns="45719" numCol="1" anchor="t">
                <a:noAutofit/>
              </a:bodyPr>
              <a:lstStyle/>
              <a:p>
                <a:pPr algn="l" defTabSz="711200">
                  <a:lnSpc>
                    <a:spcPct val="90000"/>
                  </a:lnSpc>
                  <a:spcBef>
                    <a:spcPts val="300"/>
                  </a:spcBef>
                  <a:defRPr b="1" sz="1600">
                    <a:solidFill>
                      <a:srgbClr val="FFFFFF"/>
                    </a:solidFill>
                    <a:effectLst/>
                    <a:latin typeface="Goudy Old Style"/>
                    <a:ea typeface="Goudy Old Style"/>
                    <a:cs typeface="Goudy Old Style"/>
                    <a:sym typeface="Goudy Old Style"/>
                  </a:defRPr>
                </a:pPr>
              </a:p>
            </p:txBody>
          </p:sp>
          <p:sp>
            <p:nvSpPr>
              <p:cNvPr id="242" name="HUMANITY…"/>
              <p:cNvSpPr txBox="1"/>
              <p:nvPr/>
            </p:nvSpPr>
            <p:spPr>
              <a:xfrm>
                <a:off x="0" y="0"/>
                <a:ext cx="3751970" cy="15103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0960" tIns="60960" rIns="60960" bIns="60960" numCol="1" anchor="t">
                <a:noAutofit/>
              </a:bodyPr>
              <a:lstStyle/>
              <a:p>
                <a:pPr marL="463550" indent="-463550" defTabSz="711200">
                  <a:lnSpc>
                    <a:spcPct val="90000"/>
                  </a:lnSpc>
                  <a:spcBef>
                    <a:spcPts val="600"/>
                  </a:spcBef>
                  <a:buSzPct val="90000"/>
                  <a:buBlip>
                    <a:blip r:embed="rId3"/>
                  </a:buBlip>
                  <a:defRPr sz="1800">
                    <a:solidFill>
                      <a:srgbClr val="FFFFFF"/>
                    </a:solidFill>
                    <a:effectLst/>
                    <a:latin typeface="Avenir Heavy"/>
                    <a:ea typeface="Avenir Heavy"/>
                    <a:cs typeface="Avenir Heavy"/>
                    <a:sym typeface="Avenir Heavy"/>
                  </a:defRPr>
                </a:pPr>
                <a:r>
                  <a:t>HUMANITY</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Love</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Kindness</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Social Intelligence</a:t>
                </a:r>
              </a:p>
            </p:txBody>
          </p:sp>
        </p:grpSp>
        <p:grpSp>
          <p:nvGrpSpPr>
            <p:cNvPr id="246" name="Group"/>
            <p:cNvGrpSpPr/>
            <p:nvPr/>
          </p:nvGrpSpPr>
          <p:grpSpPr>
            <a:xfrm>
              <a:off x="0" y="2626378"/>
              <a:ext cx="3751970" cy="2251182"/>
              <a:chOff x="0" y="0"/>
              <a:chExt cx="3751969" cy="2251181"/>
            </a:xfrm>
          </p:grpSpPr>
          <p:sp>
            <p:nvSpPr>
              <p:cNvPr id="244" name="Rectangle"/>
              <p:cNvSpPr/>
              <p:nvPr/>
            </p:nvSpPr>
            <p:spPr>
              <a:xfrm>
                <a:off x="-1" y="0"/>
                <a:ext cx="3751971" cy="2251182"/>
              </a:xfrm>
              <a:prstGeom prst="rect">
                <a:avLst/>
              </a:prstGeom>
              <a:blipFill rotWithShape="1">
                <a:blip r:embed="rId2"/>
                <a:srcRect l="0" t="0" r="0" b="0"/>
                <a:stretch>
                  <a:fillRect/>
                </a:stretch>
              </a:blipFill>
              <a:ln w="12700" cap="flat">
                <a:noFill/>
                <a:miter lim="400000"/>
              </a:ln>
              <a:effectLst>
                <a:outerShdw sx="100000" sy="100000" kx="0" ky="0" algn="b" rotWithShape="0" blurRad="38100" dist="25400" dir="5400000">
                  <a:srgbClr val="000000">
                    <a:alpha val="75000"/>
                  </a:srgbClr>
                </a:outerShdw>
              </a:effectLst>
            </p:spPr>
            <p:txBody>
              <a:bodyPr wrap="square" lIns="45719" tIns="45719" rIns="45719" bIns="45719" numCol="1" anchor="t">
                <a:noAutofit/>
              </a:bodyPr>
              <a:lstStyle/>
              <a:p>
                <a:pPr algn="l" defTabSz="711200">
                  <a:lnSpc>
                    <a:spcPct val="90000"/>
                  </a:lnSpc>
                  <a:spcBef>
                    <a:spcPts val="300"/>
                  </a:spcBef>
                  <a:defRPr b="1" sz="1600">
                    <a:solidFill>
                      <a:srgbClr val="FFFFFF"/>
                    </a:solidFill>
                    <a:effectLst/>
                    <a:latin typeface="Goudy Old Style"/>
                    <a:ea typeface="Goudy Old Style"/>
                    <a:cs typeface="Goudy Old Style"/>
                    <a:sym typeface="Goudy Old Style"/>
                  </a:defRPr>
                </a:pPr>
              </a:p>
            </p:txBody>
          </p:sp>
          <p:sp>
            <p:nvSpPr>
              <p:cNvPr id="245" name="JUSTICE…"/>
              <p:cNvSpPr txBox="1"/>
              <p:nvPr/>
            </p:nvSpPr>
            <p:spPr>
              <a:xfrm>
                <a:off x="0" y="0"/>
                <a:ext cx="3751970" cy="15103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0960" tIns="60960" rIns="60960" bIns="60960" numCol="1" anchor="t">
                <a:noAutofit/>
              </a:bodyPr>
              <a:lstStyle/>
              <a:p>
                <a:pPr marL="463550" indent="-463550" defTabSz="711200">
                  <a:lnSpc>
                    <a:spcPct val="90000"/>
                  </a:lnSpc>
                  <a:spcBef>
                    <a:spcPts val="600"/>
                  </a:spcBef>
                  <a:buSzPct val="90000"/>
                  <a:buBlip>
                    <a:blip r:embed="rId3"/>
                  </a:buBlip>
                  <a:defRPr sz="1800">
                    <a:solidFill>
                      <a:srgbClr val="FFFFFF"/>
                    </a:solidFill>
                    <a:effectLst/>
                    <a:latin typeface="Avenir Heavy"/>
                    <a:ea typeface="Avenir Heavy"/>
                    <a:cs typeface="Avenir Heavy"/>
                    <a:sym typeface="Avenir Heavy"/>
                  </a:defRPr>
                </a:pPr>
                <a:r>
                  <a:t>JUSTICE</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Teamwork</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Fairness</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Leadership</a:t>
                </a:r>
              </a:p>
            </p:txBody>
          </p:sp>
        </p:grpSp>
        <p:grpSp>
          <p:nvGrpSpPr>
            <p:cNvPr id="249" name="Group"/>
            <p:cNvGrpSpPr/>
            <p:nvPr/>
          </p:nvGrpSpPr>
          <p:grpSpPr>
            <a:xfrm>
              <a:off x="4127165" y="2626378"/>
              <a:ext cx="3751971" cy="2251182"/>
              <a:chOff x="0" y="0"/>
              <a:chExt cx="3751969" cy="2251181"/>
            </a:xfrm>
          </p:grpSpPr>
          <p:sp>
            <p:nvSpPr>
              <p:cNvPr id="247" name="Rectangle"/>
              <p:cNvSpPr/>
              <p:nvPr/>
            </p:nvSpPr>
            <p:spPr>
              <a:xfrm>
                <a:off x="-1" y="0"/>
                <a:ext cx="3751971" cy="2251182"/>
              </a:xfrm>
              <a:prstGeom prst="rect">
                <a:avLst/>
              </a:prstGeom>
              <a:blipFill rotWithShape="1">
                <a:blip r:embed="rId2"/>
                <a:srcRect l="0" t="0" r="0" b="0"/>
                <a:stretch>
                  <a:fillRect/>
                </a:stretch>
              </a:blipFill>
              <a:ln w="12700" cap="flat">
                <a:noFill/>
                <a:miter lim="400000"/>
              </a:ln>
              <a:effectLst>
                <a:outerShdw sx="100000" sy="100000" kx="0" ky="0" algn="b" rotWithShape="0" blurRad="38100" dist="25400" dir="5400000">
                  <a:srgbClr val="000000">
                    <a:alpha val="75000"/>
                  </a:srgbClr>
                </a:outerShdw>
              </a:effectLst>
            </p:spPr>
            <p:txBody>
              <a:bodyPr wrap="square" lIns="45719" tIns="45719" rIns="45719" bIns="45719" numCol="1" anchor="t">
                <a:noAutofit/>
              </a:bodyPr>
              <a:lstStyle/>
              <a:p>
                <a:pPr algn="l" defTabSz="711200">
                  <a:lnSpc>
                    <a:spcPct val="90000"/>
                  </a:lnSpc>
                  <a:spcBef>
                    <a:spcPts val="300"/>
                  </a:spcBef>
                  <a:defRPr b="1" sz="1600">
                    <a:solidFill>
                      <a:srgbClr val="FFFFFF"/>
                    </a:solidFill>
                    <a:effectLst/>
                    <a:latin typeface="Goudy Old Style"/>
                    <a:ea typeface="Goudy Old Style"/>
                    <a:cs typeface="Goudy Old Style"/>
                    <a:sym typeface="Goudy Old Style"/>
                  </a:defRPr>
                </a:pPr>
              </a:p>
            </p:txBody>
          </p:sp>
          <p:sp>
            <p:nvSpPr>
              <p:cNvPr id="248" name="TEMPERANCE…"/>
              <p:cNvSpPr txBox="1"/>
              <p:nvPr/>
            </p:nvSpPr>
            <p:spPr>
              <a:xfrm>
                <a:off x="0" y="0"/>
                <a:ext cx="3751970" cy="1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0960" tIns="60960" rIns="60960" bIns="60960" numCol="1" anchor="t">
                <a:noAutofit/>
              </a:bodyPr>
              <a:lstStyle/>
              <a:p>
                <a:pPr marL="463550" indent="-463550" defTabSz="711200">
                  <a:lnSpc>
                    <a:spcPct val="90000"/>
                  </a:lnSpc>
                  <a:spcBef>
                    <a:spcPts val="600"/>
                  </a:spcBef>
                  <a:buSzPct val="90000"/>
                  <a:buBlip>
                    <a:blip r:embed="rId3"/>
                  </a:buBlip>
                  <a:defRPr sz="1800">
                    <a:solidFill>
                      <a:srgbClr val="FFFFFF"/>
                    </a:solidFill>
                    <a:effectLst/>
                    <a:latin typeface="Avenir Heavy"/>
                    <a:ea typeface="Avenir Heavy"/>
                    <a:cs typeface="Avenir Heavy"/>
                    <a:sym typeface="Avenir Heavy"/>
                  </a:defRPr>
                </a:pPr>
                <a:r>
                  <a:t>TEMPERANCE</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Forgiveness</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Humility</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Prudence</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Self-Regulation</a:t>
                </a:r>
              </a:p>
            </p:txBody>
          </p:sp>
        </p:grpSp>
        <p:grpSp>
          <p:nvGrpSpPr>
            <p:cNvPr id="252" name="Group"/>
            <p:cNvGrpSpPr/>
            <p:nvPr/>
          </p:nvGrpSpPr>
          <p:grpSpPr>
            <a:xfrm>
              <a:off x="8254332" y="2626378"/>
              <a:ext cx="3751971" cy="2251182"/>
              <a:chOff x="0" y="0"/>
              <a:chExt cx="3751969" cy="2251181"/>
            </a:xfrm>
          </p:grpSpPr>
          <p:sp>
            <p:nvSpPr>
              <p:cNvPr id="250" name="Rectangle"/>
              <p:cNvSpPr/>
              <p:nvPr/>
            </p:nvSpPr>
            <p:spPr>
              <a:xfrm>
                <a:off x="-1" y="0"/>
                <a:ext cx="3751971" cy="2251182"/>
              </a:xfrm>
              <a:prstGeom prst="rect">
                <a:avLst/>
              </a:prstGeom>
              <a:blipFill rotWithShape="1">
                <a:blip r:embed="rId2"/>
                <a:srcRect l="0" t="0" r="0" b="0"/>
                <a:stretch>
                  <a:fillRect/>
                </a:stretch>
              </a:blipFill>
              <a:ln w="12700" cap="flat">
                <a:noFill/>
                <a:miter lim="400000"/>
              </a:ln>
              <a:effectLst>
                <a:outerShdw sx="100000" sy="100000" kx="0" ky="0" algn="b" rotWithShape="0" blurRad="38100" dist="25400" dir="5400000">
                  <a:srgbClr val="000000">
                    <a:alpha val="75000"/>
                  </a:srgbClr>
                </a:outerShdw>
              </a:effectLst>
            </p:spPr>
            <p:txBody>
              <a:bodyPr wrap="square" lIns="45719" tIns="45719" rIns="45719" bIns="45719" numCol="1" anchor="t">
                <a:noAutofit/>
              </a:bodyPr>
              <a:lstStyle/>
              <a:p>
                <a:pPr algn="l" defTabSz="711200">
                  <a:lnSpc>
                    <a:spcPct val="90000"/>
                  </a:lnSpc>
                  <a:spcBef>
                    <a:spcPts val="300"/>
                  </a:spcBef>
                  <a:defRPr b="1" sz="1600">
                    <a:solidFill>
                      <a:srgbClr val="FFFFFF"/>
                    </a:solidFill>
                    <a:effectLst/>
                    <a:latin typeface="Goudy Old Style"/>
                    <a:ea typeface="Goudy Old Style"/>
                    <a:cs typeface="Goudy Old Style"/>
                    <a:sym typeface="Goudy Old Style"/>
                  </a:defRPr>
                </a:pPr>
              </a:p>
            </p:txBody>
          </p:sp>
          <p:sp>
            <p:nvSpPr>
              <p:cNvPr id="251" name="TRANSCENDENCE…"/>
              <p:cNvSpPr txBox="1"/>
              <p:nvPr/>
            </p:nvSpPr>
            <p:spPr>
              <a:xfrm>
                <a:off x="0" y="0"/>
                <a:ext cx="3751970" cy="21660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0960" tIns="60960" rIns="60960" bIns="60960" numCol="1" anchor="t">
                <a:noAutofit/>
              </a:bodyPr>
              <a:lstStyle/>
              <a:p>
                <a:pPr marL="463550" indent="-463550" defTabSz="711200">
                  <a:lnSpc>
                    <a:spcPct val="90000"/>
                  </a:lnSpc>
                  <a:spcBef>
                    <a:spcPts val="600"/>
                  </a:spcBef>
                  <a:buSzPct val="90000"/>
                  <a:buBlip>
                    <a:blip r:embed="rId3"/>
                  </a:buBlip>
                  <a:defRPr sz="1800">
                    <a:solidFill>
                      <a:srgbClr val="FFFFFF"/>
                    </a:solidFill>
                    <a:effectLst/>
                    <a:latin typeface="Avenir Heavy"/>
                    <a:ea typeface="Avenir Heavy"/>
                    <a:cs typeface="Avenir Heavy"/>
                    <a:sym typeface="Avenir Heavy"/>
                  </a:defRPr>
                </a:pPr>
                <a:r>
                  <a:t>TRANSCENDENCE</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App of Bty &amp; Excel</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Gratitude</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Hope</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Humor</a:t>
                </a:r>
              </a:p>
              <a:p>
                <a:pPr lvl="1" marL="171450" indent="-171450" algn="l" defTabSz="711200">
                  <a:lnSpc>
                    <a:spcPct val="90000"/>
                  </a:lnSpc>
                  <a:spcBef>
                    <a:spcPts val="200"/>
                  </a:spcBef>
                  <a:buSzPct val="90000"/>
                  <a:buChar char="•"/>
                  <a:defRPr sz="1800">
                    <a:solidFill>
                      <a:srgbClr val="FFFFFF"/>
                    </a:solidFill>
                    <a:effectLst/>
                    <a:latin typeface="Avenir Heavy"/>
                    <a:ea typeface="Avenir Heavy"/>
                    <a:cs typeface="Avenir Heavy"/>
                    <a:sym typeface="Avenir Heavy"/>
                  </a:defRPr>
                </a:pPr>
                <a:r>
                  <a:t>Spirituality</a:t>
                </a: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Kyoto">
  <a:themeElements>
    <a:clrScheme name="Kyoto">
      <a:dk1>
        <a:srgbClr val="4F5C3F"/>
      </a:dk1>
      <a:lt1>
        <a:srgbClr val="3A1D5C"/>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